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Lst>
  <p:sldSz cx="18288000" cy="10287000"/>
  <p:notesSz cx="6858000" cy="9144000"/>
  <p:embeddedFontLst>
    <p:embeddedFont>
      <p:font typeface="Archivo Black" panose="020B0604020202020204" charset="0"/>
      <p:regular r:id="rId38"/>
    </p:embeddedFont>
    <p:embeddedFont>
      <p:font typeface="Garet" panose="020B0604020202020204" charset="0"/>
      <p:regular r:id="rId39"/>
    </p:embeddedFont>
    <p:embeddedFont>
      <p:font typeface="Garet Bold" panose="020B0604020202020204" charset="0"/>
      <p:regular r:id="rId40"/>
    </p:embeddedFont>
    <p:embeddedFont>
      <p:font typeface="Garet Light" panose="020B0604020202020204" charset="0"/>
      <p:regular r:id="rId41"/>
    </p:embeddedFont>
    <p:embeddedFont>
      <p:font typeface="Lato" panose="020F0502020204030203" pitchFamily="34" charset="0"/>
      <p:regular r:id="rId42"/>
      <p:bold r:id="rId43"/>
      <p:italic r:id="rId44"/>
      <p:boldItalic r:id="rId45"/>
    </p:embeddedFont>
    <p:embeddedFont>
      <p:font typeface="Open Sauce" panose="020B0604020202020204" charset="0"/>
      <p:regular r:id="rId46"/>
    </p:embeddedFont>
    <p:embeddedFont>
      <p:font typeface="Open Sauce Bold" panose="020B0604020202020204" charset="0"/>
      <p:regular r:id="rId47"/>
    </p:embeddedFont>
    <p:embeddedFont>
      <p:font typeface="Open Sauce Italics" panose="020B0604020202020204" charset="0"/>
      <p:regular r:id="rId48"/>
    </p:embeddedFont>
    <p:embeddedFont>
      <p:font typeface="Red Hat Display"/>
      <p:regular r:id="rId49"/>
    </p:embeddedFont>
    <p:embeddedFont>
      <p:font typeface="Red Hat Display Bold"/>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7963B8-628E-4C3C-8418-7273150954E1}" v="12" dt="2025-11-29T11:41:15.5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 Ranjitha Das" userId="fe72a758ddca8098" providerId="LiveId" clId="{209BCC3A-4CEF-44FD-9C0E-7E8379DFB536}"/>
    <pc:docChg chg="undo custSel delSld modSld sldOrd">
      <pc:chgData name="M Ranjitha Das" userId="fe72a758ddca8098" providerId="LiveId" clId="{209BCC3A-4CEF-44FD-9C0E-7E8379DFB536}" dt="2025-11-29T12:43:42.775" v="744" actId="20577"/>
      <pc:docMkLst>
        <pc:docMk/>
      </pc:docMkLst>
      <pc:sldChg chg="addSp delSp modSp mod">
        <pc:chgData name="M Ranjitha Das" userId="fe72a758ddca8098" providerId="LiveId" clId="{209BCC3A-4CEF-44FD-9C0E-7E8379DFB536}" dt="2025-11-29T12:43:42.775" v="744" actId="20577"/>
        <pc:sldMkLst>
          <pc:docMk/>
          <pc:sldMk cId="0" sldId="256"/>
        </pc:sldMkLst>
        <pc:spChg chg="mod ord">
          <ac:chgData name="M Ranjitha Das" userId="fe72a758ddca8098" providerId="LiveId" clId="{209BCC3A-4CEF-44FD-9C0E-7E8379DFB536}" dt="2025-11-29T11:12:57.355" v="210" actId="1076"/>
          <ac:spMkLst>
            <pc:docMk/>
            <pc:sldMk cId="0" sldId="256"/>
            <ac:spMk id="2" creationId="{00000000-0000-0000-0000-000000000000}"/>
          </ac:spMkLst>
        </pc:spChg>
        <pc:spChg chg="mod">
          <ac:chgData name="M Ranjitha Das" userId="fe72a758ddca8098" providerId="LiveId" clId="{209BCC3A-4CEF-44FD-9C0E-7E8379DFB536}" dt="2025-11-29T12:43:42.775" v="744" actId="20577"/>
          <ac:spMkLst>
            <pc:docMk/>
            <pc:sldMk cId="0" sldId="256"/>
            <ac:spMk id="4" creationId="{00000000-0000-0000-0000-000000000000}"/>
          </ac:spMkLst>
        </pc:spChg>
        <pc:spChg chg="mod">
          <ac:chgData name="M Ranjitha Das" userId="fe72a758ddca8098" providerId="LiveId" clId="{209BCC3A-4CEF-44FD-9C0E-7E8379DFB536}" dt="2025-11-29T11:41:18.863" v="743" actId="113"/>
          <ac:spMkLst>
            <pc:docMk/>
            <pc:sldMk cId="0" sldId="256"/>
            <ac:spMk id="5" creationId="{00000000-0000-0000-0000-000000000000}"/>
          </ac:spMkLst>
        </pc:spChg>
        <pc:spChg chg="add del">
          <ac:chgData name="M Ranjitha Das" userId="fe72a758ddca8098" providerId="LiveId" clId="{209BCC3A-4CEF-44FD-9C0E-7E8379DFB536}" dt="2025-11-29T11:13:44.914" v="222" actId="478"/>
          <ac:spMkLst>
            <pc:docMk/>
            <pc:sldMk cId="0" sldId="256"/>
            <ac:spMk id="6" creationId="{00000000-0000-0000-0000-000000000000}"/>
          </ac:spMkLst>
        </pc:spChg>
        <pc:spChg chg="add del mod">
          <ac:chgData name="M Ranjitha Das" userId="fe72a758ddca8098" providerId="LiveId" clId="{209BCC3A-4CEF-44FD-9C0E-7E8379DFB536}" dt="2025-11-29T11:13:47.812" v="223" actId="478"/>
          <ac:spMkLst>
            <pc:docMk/>
            <pc:sldMk cId="0" sldId="256"/>
            <ac:spMk id="7" creationId="{00000000-0000-0000-0000-000000000000}"/>
          </ac:spMkLst>
        </pc:spChg>
        <pc:spChg chg="mod">
          <ac:chgData name="M Ranjitha Das" userId="fe72a758ddca8098" providerId="LiveId" clId="{209BCC3A-4CEF-44FD-9C0E-7E8379DFB536}" dt="2025-11-29T11:14:10.039" v="274" actId="1037"/>
          <ac:spMkLst>
            <pc:docMk/>
            <pc:sldMk cId="0" sldId="256"/>
            <ac:spMk id="8" creationId="{00000000-0000-0000-0000-000000000000}"/>
          </ac:spMkLst>
        </pc:spChg>
        <pc:spChg chg="mod">
          <ac:chgData name="M Ranjitha Das" userId="fe72a758ddca8098" providerId="LiveId" clId="{209BCC3A-4CEF-44FD-9C0E-7E8379DFB536}" dt="2025-11-29T11:16:55.152" v="318" actId="20577"/>
          <ac:spMkLst>
            <pc:docMk/>
            <pc:sldMk cId="0" sldId="256"/>
            <ac:spMk id="9" creationId="{00000000-0000-0000-0000-000000000000}"/>
          </ac:spMkLst>
        </pc:spChg>
        <pc:spChg chg="del">
          <ac:chgData name="M Ranjitha Das" userId="fe72a758ddca8098" providerId="LiveId" clId="{209BCC3A-4CEF-44FD-9C0E-7E8379DFB536}" dt="2025-11-29T11:10:40.783" v="186" actId="478"/>
          <ac:spMkLst>
            <pc:docMk/>
            <pc:sldMk cId="0" sldId="256"/>
            <ac:spMk id="10" creationId="{00000000-0000-0000-0000-000000000000}"/>
          </ac:spMkLst>
        </pc:spChg>
        <pc:spChg chg="del mod">
          <ac:chgData name="M Ranjitha Das" userId="fe72a758ddca8098" providerId="LiveId" clId="{209BCC3A-4CEF-44FD-9C0E-7E8379DFB536}" dt="2025-11-29T11:10:38.039" v="185" actId="478"/>
          <ac:spMkLst>
            <pc:docMk/>
            <pc:sldMk cId="0" sldId="256"/>
            <ac:spMk id="11" creationId="{00000000-0000-0000-0000-000000000000}"/>
          </ac:spMkLst>
        </pc:spChg>
        <pc:spChg chg="mod">
          <ac:chgData name="M Ranjitha Das" userId="fe72a758ddca8098" providerId="LiveId" clId="{209BCC3A-4CEF-44FD-9C0E-7E8379DFB536}" dt="2025-11-29T11:13:12.531" v="221" actId="404"/>
          <ac:spMkLst>
            <pc:docMk/>
            <pc:sldMk cId="0" sldId="256"/>
            <ac:spMk id="12" creationId="{00000000-0000-0000-0000-000000000000}"/>
          </ac:spMkLst>
        </pc:spChg>
        <pc:spChg chg="del">
          <ac:chgData name="M Ranjitha Das" userId="fe72a758ddca8098" providerId="LiveId" clId="{209BCC3A-4CEF-44FD-9C0E-7E8379DFB536}" dt="2025-11-29T10:59:01.506" v="0" actId="478"/>
          <ac:spMkLst>
            <pc:docMk/>
            <pc:sldMk cId="0" sldId="256"/>
            <ac:spMk id="13" creationId="{00000000-0000-0000-0000-000000000000}"/>
          </ac:spMkLst>
        </pc:spChg>
        <pc:spChg chg="del">
          <ac:chgData name="M Ranjitha Das" userId="fe72a758ddca8098" providerId="LiveId" clId="{209BCC3A-4CEF-44FD-9C0E-7E8379DFB536}" dt="2025-11-29T10:59:03.099" v="1" actId="478"/>
          <ac:spMkLst>
            <pc:docMk/>
            <pc:sldMk cId="0" sldId="256"/>
            <ac:spMk id="14" creationId="{00000000-0000-0000-0000-000000000000}"/>
          </ac:spMkLst>
        </pc:spChg>
        <pc:spChg chg="add del mod">
          <ac:chgData name="M Ranjitha Das" userId="fe72a758ddca8098" providerId="LiveId" clId="{209BCC3A-4CEF-44FD-9C0E-7E8379DFB536}" dt="2025-11-29T11:09:48.675" v="183" actId="113"/>
          <ac:spMkLst>
            <pc:docMk/>
            <pc:sldMk cId="0" sldId="256"/>
            <ac:spMk id="15" creationId="{00000000-0000-0000-0000-000000000000}"/>
          </ac:spMkLst>
        </pc:spChg>
        <pc:spChg chg="add mod">
          <ac:chgData name="M Ranjitha Das" userId="fe72a758ddca8098" providerId="LiveId" clId="{209BCC3A-4CEF-44FD-9C0E-7E8379DFB536}" dt="2025-11-29T11:05:07.046" v="87" actId="767"/>
          <ac:spMkLst>
            <pc:docMk/>
            <pc:sldMk cId="0" sldId="256"/>
            <ac:spMk id="16" creationId="{9786E92D-E69C-6C12-4151-2086ABE03038}"/>
          </ac:spMkLst>
        </pc:spChg>
      </pc:sldChg>
      <pc:sldChg chg="modSp mod">
        <pc:chgData name="M Ranjitha Das" userId="fe72a758ddca8098" providerId="LiveId" clId="{209BCC3A-4CEF-44FD-9C0E-7E8379DFB536}" dt="2025-11-29T11:31:57.225" v="741" actId="14100"/>
        <pc:sldMkLst>
          <pc:docMk/>
          <pc:sldMk cId="0" sldId="257"/>
        </pc:sldMkLst>
        <pc:spChg chg="mod ord">
          <ac:chgData name="M Ranjitha Das" userId="fe72a758ddca8098" providerId="LiveId" clId="{209BCC3A-4CEF-44FD-9C0E-7E8379DFB536}" dt="2025-11-29T11:31:47.682" v="734" actId="14100"/>
          <ac:spMkLst>
            <pc:docMk/>
            <pc:sldMk cId="0" sldId="257"/>
            <ac:spMk id="2" creationId="{00000000-0000-0000-0000-000000000000}"/>
          </ac:spMkLst>
        </pc:spChg>
        <pc:spChg chg="mod">
          <ac:chgData name="M Ranjitha Das" userId="fe72a758ddca8098" providerId="LiveId" clId="{209BCC3A-4CEF-44FD-9C0E-7E8379DFB536}" dt="2025-11-29T11:31:57.225" v="741" actId="14100"/>
          <ac:spMkLst>
            <pc:docMk/>
            <pc:sldMk cId="0" sldId="257"/>
            <ac:spMk id="4" creationId="{00000000-0000-0000-0000-000000000000}"/>
          </ac:spMkLst>
        </pc:spChg>
        <pc:spChg chg="mod">
          <ac:chgData name="M Ranjitha Das" userId="fe72a758ddca8098" providerId="LiveId" clId="{209BCC3A-4CEF-44FD-9C0E-7E8379DFB536}" dt="2025-11-29T11:21:22.725" v="339" actId="1076"/>
          <ac:spMkLst>
            <pc:docMk/>
            <pc:sldMk cId="0" sldId="257"/>
            <ac:spMk id="5" creationId="{00000000-0000-0000-0000-000000000000}"/>
          </ac:spMkLst>
        </pc:spChg>
        <pc:graphicFrameChg chg="mod modGraphic">
          <ac:chgData name="M Ranjitha Das" userId="fe72a758ddca8098" providerId="LiveId" clId="{209BCC3A-4CEF-44FD-9C0E-7E8379DFB536}" dt="2025-11-29T11:31:40.903" v="732" actId="1036"/>
          <ac:graphicFrameMkLst>
            <pc:docMk/>
            <pc:sldMk cId="0" sldId="257"/>
            <ac:graphicFrameMk id="3" creationId="{00000000-0000-0000-0000-000000000000}"/>
          </ac:graphicFrameMkLst>
        </pc:graphicFrameChg>
      </pc:sldChg>
      <pc:sldChg chg="del ord">
        <pc:chgData name="M Ranjitha Das" userId="fe72a758ddca8098" providerId="LiveId" clId="{209BCC3A-4CEF-44FD-9C0E-7E8379DFB536}" dt="2025-11-29T11:18:00.510" v="319" actId="47"/>
        <pc:sldMkLst>
          <pc:docMk/>
          <pc:sldMk cId="3518276551" sldId="280"/>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17.png"/><Relationship Id="rId18" Type="http://schemas.openxmlformats.org/officeDocument/2006/relationships/image" Target="../media/image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30.png"/><Relationship Id="rId12" Type="http://schemas.openxmlformats.org/officeDocument/2006/relationships/image" Target="../media/image33.svg"/><Relationship Id="rId17" Type="http://schemas.openxmlformats.org/officeDocument/2006/relationships/image" Target="../media/image6.png"/><Relationship Id="rId2" Type="http://schemas.openxmlformats.org/officeDocument/2006/relationships/image" Target="../media/image1.jpeg"/><Relationship Id="rId16" Type="http://schemas.openxmlformats.org/officeDocument/2006/relationships/image" Target="../media/image9.svg"/><Relationship Id="rId20" Type="http://schemas.openxmlformats.org/officeDocument/2006/relationships/image" Target="../media/image35.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32.png"/><Relationship Id="rId5" Type="http://schemas.openxmlformats.org/officeDocument/2006/relationships/image" Target="../media/image4.png"/><Relationship Id="rId15" Type="http://schemas.openxmlformats.org/officeDocument/2006/relationships/image" Target="../media/image8.png"/><Relationship Id="rId10" Type="http://schemas.openxmlformats.org/officeDocument/2006/relationships/image" Target="../media/image14.svg"/><Relationship Id="rId19" Type="http://schemas.openxmlformats.org/officeDocument/2006/relationships/image" Target="../media/image34.pn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8.svg"/><Relationship Id="rId22" Type="http://schemas.openxmlformats.org/officeDocument/2006/relationships/image" Target="../media/image23.sv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7.sv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jpeg"/><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 Id="rId9"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7.xml"/><Relationship Id="rId5" Type="http://schemas.openxmlformats.org/officeDocument/2006/relationships/image" Target="../media/image49.sv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7.xml"/><Relationship Id="rId5" Type="http://schemas.openxmlformats.org/officeDocument/2006/relationships/image" Target="../media/image49.sv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7.xml"/><Relationship Id="rId5" Type="http://schemas.openxmlformats.org/officeDocument/2006/relationships/image" Target="../media/image49.sv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jpeg"/><Relationship Id="rId1" Type="http://schemas.openxmlformats.org/officeDocument/2006/relationships/slideLayout" Target="../slideLayouts/slideLayout7.xml"/><Relationship Id="rId4" Type="http://schemas.openxmlformats.org/officeDocument/2006/relationships/image" Target="../media/image49.sv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7.xml"/><Relationship Id="rId5" Type="http://schemas.openxmlformats.org/officeDocument/2006/relationships/image" Target="../media/image49.sv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49.svg"/><Relationship Id="rId2" Type="http://schemas.openxmlformats.org/officeDocument/2006/relationships/image" Target="../media/image46.jpe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51.sv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7.xml"/><Relationship Id="rId5" Type="http://schemas.openxmlformats.org/officeDocument/2006/relationships/image" Target="../media/image49.sv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jpe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9.svg"/></Relationships>
</file>

<file path=ppt/slides/_rels/slide24.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52.jpeg"/><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 Id="rId9" Type="http://schemas.openxmlformats.org/officeDocument/2006/relationships/image" Target="../media/image45.png"/></Relationships>
</file>

<file path=ppt/slides/_rels/slide2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5.jpeg"/><Relationship Id="rId7"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IN"/>
          </a:p>
        </p:txBody>
      </p:sp>
      <p:sp>
        <p:nvSpPr>
          <p:cNvPr id="3" name="Freeform 3"/>
          <p:cNvSpPr/>
          <p:nvPr/>
        </p:nvSpPr>
        <p:spPr>
          <a:xfrm>
            <a:off x="15379298" y="8311463"/>
            <a:ext cx="1880002" cy="946837"/>
          </a:xfrm>
          <a:custGeom>
            <a:avLst/>
            <a:gdLst/>
            <a:ahLst/>
            <a:cxnLst/>
            <a:rect l="l" t="t" r="r" b="b"/>
            <a:pathLst>
              <a:path w="1880002" h="946837">
                <a:moveTo>
                  <a:pt x="0" y="0"/>
                </a:moveTo>
                <a:lnTo>
                  <a:pt x="1880002" y="0"/>
                </a:lnTo>
                <a:lnTo>
                  <a:pt x="1880002" y="946837"/>
                </a:lnTo>
                <a:lnTo>
                  <a:pt x="0" y="9468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28700" y="1028700"/>
            <a:ext cx="797433" cy="707541"/>
          </a:xfrm>
          <a:custGeom>
            <a:avLst/>
            <a:gdLst/>
            <a:ahLst/>
            <a:cxnLst/>
            <a:rect l="l" t="t" r="r" b="b"/>
            <a:pathLst>
              <a:path w="797433" h="707541">
                <a:moveTo>
                  <a:pt x="0" y="0"/>
                </a:moveTo>
                <a:lnTo>
                  <a:pt x="797433" y="0"/>
                </a:lnTo>
                <a:lnTo>
                  <a:pt x="797433" y="707541"/>
                </a:lnTo>
                <a:lnTo>
                  <a:pt x="0" y="7075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dirty="0"/>
          </a:p>
        </p:txBody>
      </p:sp>
      <p:sp>
        <p:nvSpPr>
          <p:cNvPr id="5" name="TextBox 5"/>
          <p:cNvSpPr txBox="1"/>
          <p:nvPr/>
        </p:nvSpPr>
        <p:spPr>
          <a:xfrm>
            <a:off x="7885470" y="6394076"/>
            <a:ext cx="9373830" cy="861774"/>
          </a:xfrm>
          <a:prstGeom prst="rect">
            <a:avLst/>
          </a:prstGeom>
        </p:spPr>
        <p:txBody>
          <a:bodyPr lIns="0" tIns="0" rIns="0" bIns="0" rtlCol="0" anchor="t">
            <a:spAutoFit/>
          </a:bodyPr>
          <a:lstStyle/>
          <a:p>
            <a:r>
              <a:rPr lang="en-US" sz="2800" b="1" dirty="0"/>
              <a:t>A comprehensive digital solution transforming insurance management for providers and policyholders</a:t>
            </a:r>
          </a:p>
        </p:txBody>
      </p:sp>
      <p:sp>
        <p:nvSpPr>
          <p:cNvPr id="8" name="TextBox 8"/>
          <p:cNvSpPr txBox="1"/>
          <p:nvPr/>
        </p:nvSpPr>
        <p:spPr>
          <a:xfrm>
            <a:off x="533400" y="8677224"/>
            <a:ext cx="3366096" cy="278923"/>
          </a:xfrm>
          <a:prstGeom prst="rect">
            <a:avLst/>
          </a:prstGeom>
        </p:spPr>
        <p:txBody>
          <a:bodyPr lIns="0" tIns="0" rIns="0" bIns="0" rtlCol="0" anchor="t">
            <a:spAutoFit/>
          </a:bodyPr>
          <a:lstStyle/>
          <a:p>
            <a:pPr marL="0" lvl="0" indent="0" algn="l">
              <a:lnSpc>
                <a:spcPts val="2079"/>
              </a:lnSpc>
              <a:spcBef>
                <a:spcPct val="0"/>
              </a:spcBef>
            </a:pPr>
            <a:r>
              <a:rPr lang="en-US" sz="2000" b="1" dirty="0">
                <a:solidFill>
                  <a:srgbClr val="2B2B2B"/>
                </a:solidFill>
                <a:latin typeface="Garet Bold"/>
                <a:ea typeface="Garet Bold"/>
                <a:cs typeface="Garet Bold"/>
                <a:sym typeface="Garet Bold"/>
              </a:rPr>
              <a:t>PRESENTED BY:</a:t>
            </a:r>
          </a:p>
        </p:txBody>
      </p:sp>
      <p:sp>
        <p:nvSpPr>
          <p:cNvPr id="9" name="TextBox 9"/>
          <p:cNvSpPr txBox="1"/>
          <p:nvPr/>
        </p:nvSpPr>
        <p:spPr>
          <a:xfrm>
            <a:off x="533400" y="8966251"/>
            <a:ext cx="3366096" cy="1071447"/>
          </a:xfrm>
          <a:prstGeom prst="rect">
            <a:avLst/>
          </a:prstGeom>
        </p:spPr>
        <p:txBody>
          <a:bodyPr lIns="0" tIns="0" rIns="0" bIns="0" rtlCol="0" anchor="t">
            <a:spAutoFit/>
          </a:bodyPr>
          <a:lstStyle/>
          <a:p>
            <a:pPr marL="0" lvl="0" indent="0" algn="l">
              <a:lnSpc>
                <a:spcPts val="2079"/>
              </a:lnSpc>
              <a:spcBef>
                <a:spcPct val="0"/>
              </a:spcBef>
            </a:pPr>
            <a:r>
              <a:rPr lang="en-US" dirty="0">
                <a:solidFill>
                  <a:srgbClr val="2B2B2B"/>
                </a:solidFill>
                <a:latin typeface="Garet"/>
                <a:ea typeface="Garet"/>
                <a:cs typeface="Garet"/>
                <a:sym typeface="Garet"/>
              </a:rPr>
              <a:t>Adeeb Ahmed Khan</a:t>
            </a:r>
          </a:p>
          <a:p>
            <a:pPr marL="0" lvl="0" indent="0" algn="l">
              <a:lnSpc>
                <a:spcPts val="2079"/>
              </a:lnSpc>
              <a:spcBef>
                <a:spcPct val="0"/>
              </a:spcBef>
            </a:pPr>
            <a:r>
              <a:rPr lang="en-US" dirty="0">
                <a:solidFill>
                  <a:srgbClr val="2B2B2B"/>
                </a:solidFill>
                <a:latin typeface="Garet"/>
                <a:ea typeface="Garet"/>
                <a:cs typeface="Garet"/>
                <a:sym typeface="Garet"/>
              </a:rPr>
              <a:t>Krishi Y </a:t>
            </a:r>
            <a:r>
              <a:rPr lang="en-US" dirty="0" err="1">
                <a:solidFill>
                  <a:srgbClr val="2B2B2B"/>
                </a:solidFill>
                <a:latin typeface="Garet"/>
                <a:ea typeface="Garet"/>
                <a:cs typeface="Garet"/>
                <a:sym typeface="Garet"/>
              </a:rPr>
              <a:t>Antad</a:t>
            </a:r>
            <a:endParaRPr lang="en-US" dirty="0">
              <a:solidFill>
                <a:srgbClr val="2B2B2B"/>
              </a:solidFill>
              <a:latin typeface="Garet"/>
              <a:ea typeface="Garet"/>
              <a:cs typeface="Garet"/>
              <a:sym typeface="Garet"/>
            </a:endParaRPr>
          </a:p>
          <a:p>
            <a:pPr marL="0" lvl="0" indent="0" algn="l">
              <a:lnSpc>
                <a:spcPts val="2079"/>
              </a:lnSpc>
              <a:spcBef>
                <a:spcPct val="0"/>
              </a:spcBef>
            </a:pPr>
            <a:r>
              <a:rPr lang="en-US" dirty="0">
                <a:solidFill>
                  <a:srgbClr val="2B2B2B"/>
                </a:solidFill>
                <a:latin typeface="Garet"/>
                <a:ea typeface="Garet"/>
                <a:cs typeface="Garet"/>
                <a:sym typeface="Garet"/>
              </a:rPr>
              <a:t>Lekhana K</a:t>
            </a:r>
          </a:p>
          <a:p>
            <a:pPr marL="0" lvl="0" indent="0" algn="l">
              <a:lnSpc>
                <a:spcPts val="2079"/>
              </a:lnSpc>
              <a:spcBef>
                <a:spcPct val="0"/>
              </a:spcBef>
            </a:pPr>
            <a:r>
              <a:rPr lang="en-US" dirty="0">
                <a:solidFill>
                  <a:srgbClr val="2B2B2B"/>
                </a:solidFill>
                <a:latin typeface="Garet"/>
                <a:ea typeface="Garet"/>
                <a:cs typeface="Garet"/>
                <a:sym typeface="Garet"/>
              </a:rPr>
              <a:t>M Ranjitha</a:t>
            </a:r>
          </a:p>
        </p:txBody>
      </p:sp>
      <p:sp>
        <p:nvSpPr>
          <p:cNvPr id="12" name="TextBox 12"/>
          <p:cNvSpPr txBox="1"/>
          <p:nvPr/>
        </p:nvSpPr>
        <p:spPr>
          <a:xfrm>
            <a:off x="1981200" y="1297039"/>
            <a:ext cx="4321082" cy="348172"/>
          </a:xfrm>
          <a:prstGeom prst="rect">
            <a:avLst/>
          </a:prstGeom>
        </p:spPr>
        <p:txBody>
          <a:bodyPr lIns="0" tIns="0" rIns="0" bIns="0" rtlCol="0" anchor="t">
            <a:spAutoFit/>
          </a:bodyPr>
          <a:lstStyle/>
          <a:p>
            <a:pPr algn="l">
              <a:lnSpc>
                <a:spcPts val="2520"/>
              </a:lnSpc>
            </a:pPr>
            <a:r>
              <a:rPr lang="en-US" sz="2800" b="1" dirty="0">
                <a:solidFill>
                  <a:srgbClr val="545454"/>
                </a:solidFill>
                <a:latin typeface="Garet Light"/>
                <a:ea typeface="Garet Light"/>
                <a:cs typeface="Garet Light"/>
                <a:sym typeface="Garet Light"/>
              </a:rPr>
              <a:t>Insure Life </a:t>
            </a:r>
          </a:p>
        </p:txBody>
      </p:sp>
      <p:sp>
        <p:nvSpPr>
          <p:cNvPr id="15" name="TextBox 15"/>
          <p:cNvSpPr txBox="1"/>
          <p:nvPr/>
        </p:nvSpPr>
        <p:spPr>
          <a:xfrm>
            <a:off x="3352800" y="3989051"/>
            <a:ext cx="13906500" cy="2221249"/>
          </a:xfrm>
          <a:prstGeom prst="rect">
            <a:avLst/>
          </a:prstGeom>
        </p:spPr>
        <p:txBody>
          <a:bodyPr wrap="square" lIns="0" tIns="0" rIns="0" bIns="0" rtlCol="0" anchor="t">
            <a:spAutoFit/>
          </a:bodyPr>
          <a:lstStyle/>
          <a:p>
            <a:pPr marL="0" lvl="0" indent="0" algn="r">
              <a:lnSpc>
                <a:spcPts val="8490"/>
              </a:lnSpc>
              <a:spcBef>
                <a:spcPct val="0"/>
              </a:spcBef>
            </a:pPr>
            <a:r>
              <a:rPr lang="en-US" sz="8800" spc="-859" dirty="0">
                <a:solidFill>
                  <a:srgbClr val="000000"/>
                </a:solidFill>
                <a:latin typeface="Archivo Black"/>
                <a:ea typeface="Archivo Black"/>
                <a:cs typeface="Archivo Black"/>
                <a:sym typeface="Archivo Black"/>
              </a:rPr>
              <a:t>Insurance Premium Payment &amp; Claims Portal</a:t>
            </a:r>
            <a:endParaRPr lang="en-US" sz="8800" u="none" spc="-859" dirty="0">
              <a:solidFill>
                <a:srgbClr val="000000"/>
              </a:solidFill>
              <a:latin typeface="Archivo Black"/>
              <a:ea typeface="Archivo Black"/>
              <a:cs typeface="Archivo Black"/>
              <a:sym typeface="Archivo Black"/>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sp>
      <p:sp>
        <p:nvSpPr>
          <p:cNvPr id="3" name="TextBox 3"/>
          <p:cNvSpPr txBox="1"/>
          <p:nvPr/>
        </p:nvSpPr>
        <p:spPr>
          <a:xfrm>
            <a:off x="1028700" y="2739036"/>
            <a:ext cx="7203393" cy="662237"/>
          </a:xfrm>
          <a:prstGeom prst="rect">
            <a:avLst/>
          </a:prstGeom>
        </p:spPr>
        <p:txBody>
          <a:bodyPr lIns="0" tIns="0" rIns="0" bIns="0" rtlCol="0" anchor="t">
            <a:spAutoFit/>
          </a:bodyPr>
          <a:lstStyle/>
          <a:p>
            <a:pPr algn="l">
              <a:lnSpc>
                <a:spcPts val="4530"/>
              </a:lnSpc>
            </a:pPr>
            <a:r>
              <a:rPr lang="en-US" sz="5808" spc="-458">
                <a:solidFill>
                  <a:srgbClr val="000000"/>
                </a:solidFill>
                <a:latin typeface="Archivo Black"/>
                <a:ea typeface="Archivo Black"/>
                <a:cs typeface="Archivo Black"/>
                <a:sym typeface="Archivo Black"/>
              </a:rPr>
              <a:t>Thank you</a:t>
            </a:r>
          </a:p>
        </p:txBody>
      </p:sp>
      <p:sp>
        <p:nvSpPr>
          <p:cNvPr id="4" name="TextBox 4"/>
          <p:cNvSpPr txBox="1"/>
          <p:nvPr/>
        </p:nvSpPr>
        <p:spPr>
          <a:xfrm>
            <a:off x="12938218" y="981075"/>
            <a:ext cx="4321082" cy="365760"/>
          </a:xfrm>
          <a:prstGeom prst="rect">
            <a:avLst/>
          </a:prstGeom>
        </p:spPr>
        <p:txBody>
          <a:bodyPr lIns="0" tIns="0" rIns="0" bIns="0" rtlCol="0" anchor="t">
            <a:spAutoFit/>
          </a:bodyPr>
          <a:lstStyle/>
          <a:p>
            <a:pPr algn="r">
              <a:lnSpc>
                <a:spcPts val="2939"/>
              </a:lnSpc>
            </a:pPr>
            <a:r>
              <a:rPr lang="en-US" sz="2099" b="1">
                <a:solidFill>
                  <a:srgbClr val="000000"/>
                </a:solidFill>
                <a:latin typeface="Garet Bold"/>
                <a:ea typeface="Garet Bold"/>
                <a:cs typeface="Garet Bold"/>
                <a:sym typeface="Garet Bold"/>
              </a:rPr>
              <a:t>10/10</a:t>
            </a:r>
          </a:p>
        </p:txBody>
      </p:sp>
      <p:sp>
        <p:nvSpPr>
          <p:cNvPr id="5" name="TextBox 5"/>
          <p:cNvSpPr txBox="1"/>
          <p:nvPr/>
        </p:nvSpPr>
        <p:spPr>
          <a:xfrm>
            <a:off x="11505590" y="8892540"/>
            <a:ext cx="5753710" cy="365760"/>
          </a:xfrm>
          <a:prstGeom prst="rect">
            <a:avLst/>
          </a:prstGeom>
        </p:spPr>
        <p:txBody>
          <a:bodyPr lIns="0" tIns="0" rIns="0" bIns="0" rtlCol="0" anchor="t">
            <a:spAutoFit/>
          </a:bodyPr>
          <a:lstStyle/>
          <a:p>
            <a:pPr marL="0" lvl="0" indent="0" algn="r">
              <a:lnSpc>
                <a:spcPts val="2939"/>
              </a:lnSpc>
              <a:spcBef>
                <a:spcPct val="0"/>
              </a:spcBef>
            </a:pPr>
            <a:r>
              <a:rPr lang="en-US" sz="2099" u="none">
                <a:solidFill>
                  <a:srgbClr val="000000"/>
                </a:solidFill>
                <a:latin typeface="Garet"/>
                <a:ea typeface="Garet"/>
                <a:cs typeface="Garet"/>
                <a:sym typeface="Garet"/>
              </a:rPr>
              <a:t>www.reallygreatsite.com</a:t>
            </a:r>
          </a:p>
        </p:txBody>
      </p:sp>
      <p:sp>
        <p:nvSpPr>
          <p:cNvPr id="6" name="AutoShape 6"/>
          <p:cNvSpPr/>
          <p:nvPr/>
        </p:nvSpPr>
        <p:spPr>
          <a:xfrm>
            <a:off x="-585133" y="8805859"/>
            <a:ext cx="18873133" cy="0"/>
          </a:xfrm>
          <a:prstGeom prst="line">
            <a:avLst/>
          </a:prstGeom>
          <a:ln w="9525" cap="rnd">
            <a:solidFill>
              <a:srgbClr val="000000"/>
            </a:solidFill>
            <a:prstDash val="solid"/>
            <a:headEnd type="none" w="sm" len="sm"/>
            <a:tailEnd type="none" w="sm" len="sm"/>
          </a:ln>
        </p:spPr>
      </p:sp>
      <p:sp>
        <p:nvSpPr>
          <p:cNvPr id="7" name="AutoShape 7"/>
          <p:cNvSpPr/>
          <p:nvPr/>
        </p:nvSpPr>
        <p:spPr>
          <a:xfrm>
            <a:off x="-585133" y="9334500"/>
            <a:ext cx="18873133" cy="0"/>
          </a:xfrm>
          <a:prstGeom prst="line">
            <a:avLst/>
          </a:prstGeom>
          <a:ln w="9525" cap="rnd">
            <a:solidFill>
              <a:srgbClr val="000000"/>
            </a:solidFill>
            <a:prstDash val="solid"/>
            <a:headEnd type="none" w="sm" len="sm"/>
            <a:tailEnd type="none" w="sm" len="sm"/>
          </a:ln>
        </p:spPr>
      </p:sp>
      <p:sp>
        <p:nvSpPr>
          <p:cNvPr id="8" name="TextBox 8"/>
          <p:cNvSpPr txBox="1"/>
          <p:nvPr/>
        </p:nvSpPr>
        <p:spPr>
          <a:xfrm>
            <a:off x="1028700" y="5738073"/>
            <a:ext cx="2149547" cy="339725"/>
          </a:xfrm>
          <a:prstGeom prst="rect">
            <a:avLst/>
          </a:prstGeom>
        </p:spPr>
        <p:txBody>
          <a:bodyPr lIns="0" tIns="0" rIns="0" bIns="0" rtlCol="0" anchor="t">
            <a:spAutoFit/>
          </a:bodyPr>
          <a:lstStyle/>
          <a:p>
            <a:pPr algn="l">
              <a:lnSpc>
                <a:spcPts val="2800"/>
              </a:lnSpc>
            </a:pPr>
            <a:r>
              <a:rPr lang="en-US" sz="2000" b="1">
                <a:solidFill>
                  <a:srgbClr val="000000"/>
                </a:solidFill>
                <a:latin typeface="Garet Bold"/>
                <a:ea typeface="Garet Bold"/>
                <a:cs typeface="Garet Bold"/>
                <a:sym typeface="Garet Bold"/>
              </a:rPr>
              <a:t>E-mail</a:t>
            </a:r>
          </a:p>
        </p:txBody>
      </p:sp>
      <p:sp>
        <p:nvSpPr>
          <p:cNvPr id="9" name="TextBox 9"/>
          <p:cNvSpPr txBox="1"/>
          <p:nvPr/>
        </p:nvSpPr>
        <p:spPr>
          <a:xfrm>
            <a:off x="3178247" y="5712038"/>
            <a:ext cx="5362304" cy="365760"/>
          </a:xfrm>
          <a:prstGeom prst="rect">
            <a:avLst/>
          </a:prstGeom>
        </p:spPr>
        <p:txBody>
          <a:bodyPr lIns="0" tIns="0" rIns="0" bIns="0" rtlCol="0" anchor="t">
            <a:spAutoFit/>
          </a:bodyPr>
          <a:lstStyle/>
          <a:p>
            <a:pPr marL="0" lvl="0" indent="0" algn="just">
              <a:lnSpc>
                <a:spcPts val="2939"/>
              </a:lnSpc>
              <a:spcBef>
                <a:spcPct val="0"/>
              </a:spcBef>
            </a:pPr>
            <a:r>
              <a:rPr lang="en-US" sz="2099" u="none">
                <a:solidFill>
                  <a:srgbClr val="000000"/>
                </a:solidFill>
                <a:latin typeface="Garet"/>
                <a:ea typeface="Garet"/>
                <a:cs typeface="Garet"/>
                <a:sym typeface="Garet"/>
              </a:rPr>
              <a:t>hello@reallygreatsite.com</a:t>
            </a:r>
          </a:p>
        </p:txBody>
      </p:sp>
      <p:sp>
        <p:nvSpPr>
          <p:cNvPr id="10" name="TextBox 10"/>
          <p:cNvSpPr txBox="1"/>
          <p:nvPr/>
        </p:nvSpPr>
        <p:spPr>
          <a:xfrm>
            <a:off x="1028700" y="6330711"/>
            <a:ext cx="2149547" cy="339725"/>
          </a:xfrm>
          <a:prstGeom prst="rect">
            <a:avLst/>
          </a:prstGeom>
        </p:spPr>
        <p:txBody>
          <a:bodyPr lIns="0" tIns="0" rIns="0" bIns="0" rtlCol="0" anchor="t">
            <a:spAutoFit/>
          </a:bodyPr>
          <a:lstStyle/>
          <a:p>
            <a:pPr algn="l">
              <a:lnSpc>
                <a:spcPts val="2800"/>
              </a:lnSpc>
            </a:pPr>
            <a:r>
              <a:rPr lang="en-US" sz="2000" b="1">
                <a:solidFill>
                  <a:srgbClr val="000000"/>
                </a:solidFill>
                <a:latin typeface="Garet Bold"/>
                <a:ea typeface="Garet Bold"/>
                <a:cs typeface="Garet Bold"/>
                <a:sym typeface="Garet Bold"/>
              </a:rPr>
              <a:t>Social Media</a:t>
            </a:r>
          </a:p>
        </p:txBody>
      </p:sp>
      <p:sp>
        <p:nvSpPr>
          <p:cNvPr id="11" name="TextBox 11"/>
          <p:cNvSpPr txBox="1"/>
          <p:nvPr/>
        </p:nvSpPr>
        <p:spPr>
          <a:xfrm>
            <a:off x="3178247" y="6304676"/>
            <a:ext cx="5362304" cy="365760"/>
          </a:xfrm>
          <a:prstGeom prst="rect">
            <a:avLst/>
          </a:prstGeom>
        </p:spPr>
        <p:txBody>
          <a:bodyPr lIns="0" tIns="0" rIns="0" bIns="0" rtlCol="0" anchor="t">
            <a:spAutoFit/>
          </a:bodyPr>
          <a:lstStyle/>
          <a:p>
            <a:pPr marL="0" lvl="0" indent="0" algn="just">
              <a:lnSpc>
                <a:spcPts val="2939"/>
              </a:lnSpc>
              <a:spcBef>
                <a:spcPct val="0"/>
              </a:spcBef>
            </a:pPr>
            <a:r>
              <a:rPr lang="en-US" sz="2099">
                <a:solidFill>
                  <a:srgbClr val="000000"/>
                </a:solidFill>
                <a:latin typeface="Garet"/>
                <a:ea typeface="Garet"/>
                <a:cs typeface="Garet"/>
                <a:sym typeface="Garet"/>
              </a:rPr>
              <a:t>@reallygreatsite</a:t>
            </a:r>
          </a:p>
        </p:txBody>
      </p:sp>
      <p:sp>
        <p:nvSpPr>
          <p:cNvPr id="12" name="TextBox 12"/>
          <p:cNvSpPr txBox="1"/>
          <p:nvPr/>
        </p:nvSpPr>
        <p:spPr>
          <a:xfrm>
            <a:off x="1028700" y="6923349"/>
            <a:ext cx="2149547" cy="339725"/>
          </a:xfrm>
          <a:prstGeom prst="rect">
            <a:avLst/>
          </a:prstGeom>
        </p:spPr>
        <p:txBody>
          <a:bodyPr lIns="0" tIns="0" rIns="0" bIns="0" rtlCol="0" anchor="t">
            <a:spAutoFit/>
          </a:bodyPr>
          <a:lstStyle/>
          <a:p>
            <a:pPr algn="l">
              <a:lnSpc>
                <a:spcPts val="2800"/>
              </a:lnSpc>
            </a:pPr>
            <a:r>
              <a:rPr lang="en-US" sz="2000" b="1">
                <a:solidFill>
                  <a:srgbClr val="000000"/>
                </a:solidFill>
                <a:latin typeface="Garet Bold"/>
                <a:ea typeface="Garet Bold"/>
                <a:cs typeface="Garet Bold"/>
                <a:sym typeface="Garet Bold"/>
              </a:rPr>
              <a:t>Phone</a:t>
            </a:r>
          </a:p>
        </p:txBody>
      </p:sp>
      <p:sp>
        <p:nvSpPr>
          <p:cNvPr id="13" name="TextBox 13"/>
          <p:cNvSpPr txBox="1"/>
          <p:nvPr/>
        </p:nvSpPr>
        <p:spPr>
          <a:xfrm>
            <a:off x="3178247" y="6897314"/>
            <a:ext cx="5362304" cy="365760"/>
          </a:xfrm>
          <a:prstGeom prst="rect">
            <a:avLst/>
          </a:prstGeom>
        </p:spPr>
        <p:txBody>
          <a:bodyPr lIns="0" tIns="0" rIns="0" bIns="0" rtlCol="0" anchor="t">
            <a:spAutoFit/>
          </a:bodyPr>
          <a:lstStyle/>
          <a:p>
            <a:pPr marL="0" lvl="0" indent="0" algn="just">
              <a:lnSpc>
                <a:spcPts val="2939"/>
              </a:lnSpc>
              <a:spcBef>
                <a:spcPct val="0"/>
              </a:spcBef>
            </a:pPr>
            <a:r>
              <a:rPr lang="en-US" sz="2099" u="none">
                <a:solidFill>
                  <a:srgbClr val="000000"/>
                </a:solidFill>
                <a:latin typeface="Garet"/>
                <a:ea typeface="Garet"/>
                <a:cs typeface="Garet"/>
                <a:sym typeface="Garet"/>
              </a:rPr>
              <a:t>+123-456-7890</a:t>
            </a:r>
          </a:p>
        </p:txBody>
      </p:sp>
      <p:sp>
        <p:nvSpPr>
          <p:cNvPr id="14" name="TextBox 14"/>
          <p:cNvSpPr txBox="1"/>
          <p:nvPr/>
        </p:nvSpPr>
        <p:spPr>
          <a:xfrm>
            <a:off x="1028700" y="7515987"/>
            <a:ext cx="2149547" cy="339725"/>
          </a:xfrm>
          <a:prstGeom prst="rect">
            <a:avLst/>
          </a:prstGeom>
        </p:spPr>
        <p:txBody>
          <a:bodyPr lIns="0" tIns="0" rIns="0" bIns="0" rtlCol="0" anchor="t">
            <a:spAutoFit/>
          </a:bodyPr>
          <a:lstStyle/>
          <a:p>
            <a:pPr algn="l">
              <a:lnSpc>
                <a:spcPts val="2800"/>
              </a:lnSpc>
            </a:pPr>
            <a:r>
              <a:rPr lang="en-US" sz="2000" b="1">
                <a:solidFill>
                  <a:srgbClr val="000000"/>
                </a:solidFill>
                <a:latin typeface="Garet Bold"/>
                <a:ea typeface="Garet Bold"/>
                <a:cs typeface="Garet Bold"/>
                <a:sym typeface="Garet Bold"/>
              </a:rPr>
              <a:t>Address</a:t>
            </a:r>
          </a:p>
        </p:txBody>
      </p:sp>
      <p:sp>
        <p:nvSpPr>
          <p:cNvPr id="15" name="TextBox 15"/>
          <p:cNvSpPr txBox="1"/>
          <p:nvPr/>
        </p:nvSpPr>
        <p:spPr>
          <a:xfrm>
            <a:off x="3178247" y="7489952"/>
            <a:ext cx="5362304" cy="365760"/>
          </a:xfrm>
          <a:prstGeom prst="rect">
            <a:avLst/>
          </a:prstGeom>
        </p:spPr>
        <p:txBody>
          <a:bodyPr lIns="0" tIns="0" rIns="0" bIns="0" rtlCol="0" anchor="t">
            <a:spAutoFit/>
          </a:bodyPr>
          <a:lstStyle/>
          <a:p>
            <a:pPr marL="0" lvl="0" indent="0" algn="just">
              <a:lnSpc>
                <a:spcPts val="2939"/>
              </a:lnSpc>
              <a:spcBef>
                <a:spcPct val="0"/>
              </a:spcBef>
            </a:pPr>
            <a:r>
              <a:rPr lang="en-US" sz="2099" u="none">
                <a:solidFill>
                  <a:srgbClr val="000000"/>
                </a:solidFill>
                <a:latin typeface="Garet"/>
                <a:ea typeface="Garet"/>
                <a:cs typeface="Garet"/>
                <a:sym typeface="Garet"/>
              </a:rPr>
              <a:t>123 Anywhere St., Any City, ST 12345</a:t>
            </a:r>
          </a:p>
        </p:txBody>
      </p:sp>
      <p:sp>
        <p:nvSpPr>
          <p:cNvPr id="16" name="TextBox 16"/>
          <p:cNvSpPr txBox="1"/>
          <p:nvPr/>
        </p:nvSpPr>
        <p:spPr>
          <a:xfrm>
            <a:off x="1028700" y="4803775"/>
            <a:ext cx="4764688" cy="339725"/>
          </a:xfrm>
          <a:prstGeom prst="rect">
            <a:avLst/>
          </a:prstGeom>
        </p:spPr>
        <p:txBody>
          <a:bodyPr lIns="0" tIns="0" rIns="0" bIns="0" rtlCol="0" anchor="t">
            <a:spAutoFit/>
          </a:bodyPr>
          <a:lstStyle/>
          <a:p>
            <a:pPr marL="0" lvl="0" indent="0" algn="l">
              <a:lnSpc>
                <a:spcPts val="2800"/>
              </a:lnSpc>
              <a:spcBef>
                <a:spcPct val="0"/>
              </a:spcBef>
            </a:pPr>
            <a:r>
              <a:rPr lang="en-US" sz="2000" b="1" u="none">
                <a:solidFill>
                  <a:srgbClr val="000000"/>
                </a:solidFill>
                <a:latin typeface="Garet Bold"/>
                <a:ea typeface="Garet Bold"/>
                <a:cs typeface="Garet Bold"/>
                <a:sym typeface="Garet Bold"/>
              </a:rPr>
              <a:t>CONTACT US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sp>
      <p:sp>
        <p:nvSpPr>
          <p:cNvPr id="3" name="Freeform 3"/>
          <p:cNvSpPr/>
          <p:nvPr/>
        </p:nvSpPr>
        <p:spPr>
          <a:xfrm>
            <a:off x="10398559" y="1438574"/>
            <a:ext cx="3493612" cy="1759510"/>
          </a:xfrm>
          <a:custGeom>
            <a:avLst/>
            <a:gdLst/>
            <a:ahLst/>
            <a:cxnLst/>
            <a:rect l="l" t="t" r="r" b="b"/>
            <a:pathLst>
              <a:path w="3493612" h="1759510">
                <a:moveTo>
                  <a:pt x="0" y="0"/>
                </a:moveTo>
                <a:lnTo>
                  <a:pt x="3493612" y="0"/>
                </a:lnTo>
                <a:lnTo>
                  <a:pt x="3493612" y="1759510"/>
                </a:lnTo>
                <a:lnTo>
                  <a:pt x="0" y="17595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7899199" y="1438574"/>
            <a:ext cx="2008120" cy="1781750"/>
          </a:xfrm>
          <a:custGeom>
            <a:avLst/>
            <a:gdLst/>
            <a:ahLst/>
            <a:cxnLst/>
            <a:rect l="l" t="t" r="r" b="b"/>
            <a:pathLst>
              <a:path w="2008120" h="1781750">
                <a:moveTo>
                  <a:pt x="0" y="0"/>
                </a:moveTo>
                <a:lnTo>
                  <a:pt x="2008120" y="0"/>
                </a:lnTo>
                <a:lnTo>
                  <a:pt x="2008120" y="1781749"/>
                </a:lnTo>
                <a:lnTo>
                  <a:pt x="0" y="17817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0398559" y="3800774"/>
            <a:ext cx="3493612" cy="3493612"/>
          </a:xfrm>
          <a:custGeom>
            <a:avLst/>
            <a:gdLst/>
            <a:ahLst/>
            <a:cxnLst/>
            <a:rect l="l" t="t" r="r" b="b"/>
            <a:pathLst>
              <a:path w="3493612" h="3493612">
                <a:moveTo>
                  <a:pt x="0" y="0"/>
                </a:moveTo>
                <a:lnTo>
                  <a:pt x="3493612" y="0"/>
                </a:lnTo>
                <a:lnTo>
                  <a:pt x="3493612" y="3493612"/>
                </a:lnTo>
                <a:lnTo>
                  <a:pt x="0" y="349361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4648272" y="1438574"/>
            <a:ext cx="2611028" cy="4114800"/>
          </a:xfrm>
          <a:custGeom>
            <a:avLst/>
            <a:gdLst/>
            <a:ahLst/>
            <a:cxnLst/>
            <a:rect l="l" t="t" r="r" b="b"/>
            <a:pathLst>
              <a:path w="2611028" h="4114800">
                <a:moveTo>
                  <a:pt x="0" y="0"/>
                </a:moveTo>
                <a:lnTo>
                  <a:pt x="2611028" y="0"/>
                </a:lnTo>
                <a:lnTo>
                  <a:pt x="2611028"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4648272" y="6126134"/>
            <a:ext cx="2611028" cy="1428944"/>
          </a:xfrm>
          <a:custGeom>
            <a:avLst/>
            <a:gdLst/>
            <a:ahLst/>
            <a:cxnLst/>
            <a:rect l="l" t="t" r="r" b="b"/>
            <a:pathLst>
              <a:path w="2611028" h="1428944">
                <a:moveTo>
                  <a:pt x="0" y="0"/>
                </a:moveTo>
                <a:lnTo>
                  <a:pt x="2611028" y="0"/>
                </a:lnTo>
                <a:lnTo>
                  <a:pt x="2611028" y="1428944"/>
                </a:lnTo>
                <a:lnTo>
                  <a:pt x="0" y="142894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14648272" y="7989418"/>
            <a:ext cx="2611028" cy="1020674"/>
          </a:xfrm>
          <a:custGeom>
            <a:avLst/>
            <a:gdLst/>
            <a:ahLst/>
            <a:cxnLst/>
            <a:rect l="l" t="t" r="r" b="b"/>
            <a:pathLst>
              <a:path w="2611028" h="1020674">
                <a:moveTo>
                  <a:pt x="0" y="0"/>
                </a:moveTo>
                <a:lnTo>
                  <a:pt x="2611028" y="0"/>
                </a:lnTo>
                <a:lnTo>
                  <a:pt x="2611028" y="1020675"/>
                </a:lnTo>
                <a:lnTo>
                  <a:pt x="0" y="102067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a:off x="10398559" y="7894461"/>
            <a:ext cx="3493612" cy="1200532"/>
          </a:xfrm>
          <a:custGeom>
            <a:avLst/>
            <a:gdLst/>
            <a:ahLst/>
            <a:cxnLst/>
            <a:rect l="l" t="t" r="r" b="b"/>
            <a:pathLst>
              <a:path w="3493612" h="1200532">
                <a:moveTo>
                  <a:pt x="0" y="0"/>
                </a:moveTo>
                <a:lnTo>
                  <a:pt x="3493612" y="0"/>
                </a:lnTo>
                <a:lnTo>
                  <a:pt x="3493612" y="1200532"/>
                </a:lnTo>
                <a:lnTo>
                  <a:pt x="0" y="120053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0" name="Freeform 10"/>
          <p:cNvSpPr/>
          <p:nvPr/>
        </p:nvSpPr>
        <p:spPr>
          <a:xfrm>
            <a:off x="7945187" y="3960992"/>
            <a:ext cx="1916143" cy="1505043"/>
          </a:xfrm>
          <a:custGeom>
            <a:avLst/>
            <a:gdLst/>
            <a:ahLst/>
            <a:cxnLst/>
            <a:rect l="l" t="t" r="r" b="b"/>
            <a:pathLst>
              <a:path w="1916143" h="1505043">
                <a:moveTo>
                  <a:pt x="0" y="0"/>
                </a:moveTo>
                <a:lnTo>
                  <a:pt x="1916144" y="0"/>
                </a:lnTo>
                <a:lnTo>
                  <a:pt x="1916144" y="1505044"/>
                </a:lnTo>
                <a:lnTo>
                  <a:pt x="0" y="150504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1" name="Freeform 11"/>
          <p:cNvSpPr/>
          <p:nvPr/>
        </p:nvSpPr>
        <p:spPr>
          <a:xfrm>
            <a:off x="7865507" y="6126134"/>
            <a:ext cx="2167480" cy="1087681"/>
          </a:xfrm>
          <a:custGeom>
            <a:avLst/>
            <a:gdLst/>
            <a:ahLst/>
            <a:cxnLst/>
            <a:rect l="l" t="t" r="r" b="b"/>
            <a:pathLst>
              <a:path w="2167480" h="1087681">
                <a:moveTo>
                  <a:pt x="0" y="0"/>
                </a:moveTo>
                <a:lnTo>
                  <a:pt x="2167480" y="0"/>
                </a:lnTo>
                <a:lnTo>
                  <a:pt x="2167480" y="1087681"/>
                </a:lnTo>
                <a:lnTo>
                  <a:pt x="0" y="108768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2" name="Freeform 12"/>
          <p:cNvSpPr/>
          <p:nvPr/>
        </p:nvSpPr>
        <p:spPr>
          <a:xfrm>
            <a:off x="8206927" y="7752407"/>
            <a:ext cx="1484639" cy="1484639"/>
          </a:xfrm>
          <a:custGeom>
            <a:avLst/>
            <a:gdLst/>
            <a:ahLst/>
            <a:cxnLst/>
            <a:rect l="l" t="t" r="r" b="b"/>
            <a:pathLst>
              <a:path w="1484639" h="1484639">
                <a:moveTo>
                  <a:pt x="0" y="0"/>
                </a:moveTo>
                <a:lnTo>
                  <a:pt x="1484640" y="0"/>
                </a:lnTo>
                <a:lnTo>
                  <a:pt x="1484640" y="1484639"/>
                </a:lnTo>
                <a:lnTo>
                  <a:pt x="0" y="1484639"/>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13" name="TextBox 13"/>
          <p:cNvSpPr txBox="1"/>
          <p:nvPr/>
        </p:nvSpPr>
        <p:spPr>
          <a:xfrm>
            <a:off x="1028700" y="1247775"/>
            <a:ext cx="6118024" cy="1233737"/>
          </a:xfrm>
          <a:prstGeom prst="rect">
            <a:avLst/>
          </a:prstGeom>
        </p:spPr>
        <p:txBody>
          <a:bodyPr lIns="0" tIns="0" rIns="0" bIns="0" rtlCol="0" anchor="t">
            <a:spAutoFit/>
          </a:bodyPr>
          <a:lstStyle/>
          <a:p>
            <a:pPr marL="0" lvl="0" indent="0" algn="l">
              <a:lnSpc>
                <a:spcPts val="4530"/>
              </a:lnSpc>
              <a:spcBef>
                <a:spcPct val="0"/>
              </a:spcBef>
            </a:pPr>
            <a:r>
              <a:rPr lang="en-US" sz="5808" u="none" spc="-458">
                <a:solidFill>
                  <a:srgbClr val="000000"/>
                </a:solidFill>
                <a:latin typeface="Archivo Black"/>
                <a:ea typeface="Archivo Black"/>
                <a:cs typeface="Archivo Black"/>
                <a:sym typeface="Archivo Black"/>
              </a:rPr>
              <a:t>Resource </a:t>
            </a:r>
          </a:p>
          <a:p>
            <a:pPr marL="0" lvl="0" indent="0" algn="l">
              <a:lnSpc>
                <a:spcPts val="4530"/>
              </a:lnSpc>
              <a:spcBef>
                <a:spcPct val="0"/>
              </a:spcBef>
            </a:pPr>
            <a:r>
              <a:rPr lang="en-US" sz="5808" u="none" spc="-458">
                <a:solidFill>
                  <a:srgbClr val="000000"/>
                </a:solidFill>
                <a:latin typeface="Archivo Black"/>
                <a:ea typeface="Archivo Black"/>
                <a:cs typeface="Archivo Black"/>
                <a:sym typeface="Archivo Black"/>
              </a:rPr>
              <a:t>Page</a:t>
            </a:r>
          </a:p>
        </p:txBody>
      </p:sp>
      <p:sp>
        <p:nvSpPr>
          <p:cNvPr id="14" name="TextBox 14"/>
          <p:cNvSpPr txBox="1"/>
          <p:nvPr/>
        </p:nvSpPr>
        <p:spPr>
          <a:xfrm>
            <a:off x="1028700" y="3159984"/>
            <a:ext cx="6084332" cy="1749425"/>
          </a:xfrm>
          <a:prstGeom prst="rect">
            <a:avLst/>
          </a:prstGeom>
        </p:spPr>
        <p:txBody>
          <a:bodyPr lIns="0" tIns="0" rIns="0" bIns="0" rtlCol="0" anchor="t">
            <a:spAutoFit/>
          </a:bodyPr>
          <a:lstStyle/>
          <a:p>
            <a:pPr marL="0" lvl="0" indent="0" algn="l">
              <a:lnSpc>
                <a:spcPts val="2800"/>
              </a:lnSpc>
              <a:spcBef>
                <a:spcPct val="0"/>
              </a:spcBef>
            </a:pPr>
            <a:r>
              <a:rPr lang="en-US" sz="2000" b="1" u="none">
                <a:solidFill>
                  <a:srgbClr val="000000"/>
                </a:solidFill>
                <a:latin typeface="Garet Bold"/>
                <a:ea typeface="Garet Bold"/>
                <a:cs typeface="Garet Bold"/>
                <a:sym typeface="Garet Bold"/>
              </a:rPr>
              <a:t>USE THESE DESIGN RESOURCES IN YOUR CANVA PRESENTATION. HAPPY DESIGNING! </a:t>
            </a:r>
          </a:p>
          <a:p>
            <a:pPr marL="0" lvl="0" indent="0" algn="l">
              <a:lnSpc>
                <a:spcPts val="2800"/>
              </a:lnSpc>
              <a:spcBef>
                <a:spcPct val="0"/>
              </a:spcBef>
            </a:pPr>
            <a:endParaRPr lang="en-US" sz="2000" b="1" u="none">
              <a:solidFill>
                <a:srgbClr val="000000"/>
              </a:solidFill>
              <a:latin typeface="Garet Bold"/>
              <a:ea typeface="Garet Bold"/>
              <a:cs typeface="Garet Bold"/>
              <a:sym typeface="Garet Bold"/>
            </a:endParaRPr>
          </a:p>
          <a:p>
            <a:pPr marL="0" lvl="0" indent="0" algn="l">
              <a:lnSpc>
                <a:spcPts val="2800"/>
              </a:lnSpc>
              <a:spcBef>
                <a:spcPct val="0"/>
              </a:spcBef>
            </a:pPr>
            <a:r>
              <a:rPr lang="en-US" sz="2000" b="1" u="none">
                <a:solidFill>
                  <a:srgbClr val="000000"/>
                </a:solidFill>
                <a:latin typeface="Garet Bold"/>
                <a:ea typeface="Garet Bold"/>
                <a:cs typeface="Garet Bold"/>
                <a:sym typeface="Garet Bold"/>
              </a:rPr>
              <a:t>DELETE OR HIDE THIS PAGE BEFORE PRESENTING.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sp>
      <p:graphicFrame>
        <p:nvGraphicFramePr>
          <p:cNvPr id="3" name="Table 3"/>
          <p:cNvGraphicFramePr>
            <a:graphicFrameLocks noGrp="1"/>
          </p:cNvGraphicFramePr>
          <p:nvPr/>
        </p:nvGraphicFramePr>
        <p:xfrm>
          <a:off x="6841721" y="2092181"/>
          <a:ext cx="10417578" cy="6102637"/>
        </p:xfrm>
        <a:graphic>
          <a:graphicData uri="http://schemas.openxmlformats.org/drawingml/2006/table">
            <a:tbl>
              <a:tblPr/>
              <a:tblGrid>
                <a:gridCol w="5208789">
                  <a:extLst>
                    <a:ext uri="{9D8B030D-6E8A-4147-A177-3AD203B41FA5}">
                      <a16:colId xmlns:a16="http://schemas.microsoft.com/office/drawing/2014/main" val="20000"/>
                    </a:ext>
                  </a:extLst>
                </a:gridCol>
                <a:gridCol w="5208789">
                  <a:extLst>
                    <a:ext uri="{9D8B030D-6E8A-4147-A177-3AD203B41FA5}">
                      <a16:colId xmlns:a16="http://schemas.microsoft.com/office/drawing/2014/main" val="20001"/>
                    </a:ext>
                  </a:extLst>
                </a:gridCol>
              </a:tblGrid>
              <a:tr h="1443756">
                <a:tc>
                  <a:txBody>
                    <a:bodyPr/>
                    <a:lstStyle/>
                    <a:p>
                      <a:pPr algn="ctr">
                        <a:lnSpc>
                          <a:spcPts val="2940"/>
                        </a:lnSpc>
                        <a:defRPr/>
                      </a:pPr>
                      <a:r>
                        <a:rPr lang="en-US" sz="2100">
                          <a:solidFill>
                            <a:srgbClr val="000000"/>
                          </a:solidFill>
                          <a:latin typeface="Garet"/>
                          <a:ea typeface="Garet"/>
                          <a:cs typeface="Garet"/>
                          <a:sym typeface="Garet"/>
                        </a:rPr>
                        <a:t>B for blur</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Garet"/>
                          <a:ea typeface="Garet"/>
                          <a:cs typeface="Garet"/>
                          <a:sym typeface="Garet"/>
                        </a:rPr>
                        <a:t>C for confetti</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443756">
                <a:tc>
                  <a:txBody>
                    <a:bodyPr/>
                    <a:lstStyle/>
                    <a:p>
                      <a:pPr algn="ctr">
                        <a:lnSpc>
                          <a:spcPts val="2940"/>
                        </a:lnSpc>
                        <a:defRPr/>
                      </a:pPr>
                      <a:r>
                        <a:rPr lang="en-US" sz="2100">
                          <a:solidFill>
                            <a:srgbClr val="000000"/>
                          </a:solidFill>
                          <a:latin typeface="Garet"/>
                          <a:ea typeface="Garet"/>
                          <a:cs typeface="Garet"/>
                          <a:sym typeface="Garet"/>
                        </a:rPr>
                        <a:t>D for a drumroll</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Garet"/>
                          <a:ea typeface="Garet"/>
                          <a:cs typeface="Garet"/>
                          <a:sym typeface="Garet"/>
                        </a:rPr>
                        <a:t>M for mic drop</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443756">
                <a:tc>
                  <a:txBody>
                    <a:bodyPr/>
                    <a:lstStyle/>
                    <a:p>
                      <a:pPr algn="ctr">
                        <a:lnSpc>
                          <a:spcPts val="2940"/>
                        </a:lnSpc>
                        <a:defRPr/>
                      </a:pPr>
                      <a:r>
                        <a:rPr lang="en-US" sz="2100">
                          <a:solidFill>
                            <a:srgbClr val="000000"/>
                          </a:solidFill>
                          <a:latin typeface="Garet"/>
                          <a:ea typeface="Garet"/>
                          <a:cs typeface="Garet"/>
                          <a:sym typeface="Garet"/>
                        </a:rPr>
                        <a:t>O for bubbles</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Garet"/>
                          <a:ea typeface="Garet"/>
                          <a:cs typeface="Garet"/>
                          <a:sym typeface="Garet"/>
                        </a:rPr>
                        <a:t>Q for quiet</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771369">
                <a:tc>
                  <a:txBody>
                    <a:bodyPr/>
                    <a:lstStyle/>
                    <a:p>
                      <a:pPr algn="ctr">
                        <a:lnSpc>
                          <a:spcPts val="2940"/>
                        </a:lnSpc>
                        <a:defRPr/>
                      </a:pPr>
                      <a:r>
                        <a:rPr lang="en-US" sz="2100">
                          <a:solidFill>
                            <a:srgbClr val="000000"/>
                          </a:solidFill>
                          <a:latin typeface="Garet"/>
                          <a:ea typeface="Garet"/>
                          <a:cs typeface="Garet"/>
                          <a:sym typeface="Garet"/>
                        </a:rPr>
                        <a:t>U for unveil</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Garet"/>
                          <a:ea typeface="Garet"/>
                          <a:cs typeface="Garet"/>
                          <a:sym typeface="Garet"/>
                        </a:rPr>
                        <a:t>Any number from 0-9</a:t>
                      </a:r>
                      <a:endParaRPr lang="en-US" sz="1100"/>
                    </a:p>
                    <a:p>
                      <a:pPr algn="ctr">
                        <a:lnSpc>
                          <a:spcPts val="2940"/>
                        </a:lnSpc>
                      </a:pPr>
                      <a:r>
                        <a:rPr lang="en-US" sz="2100">
                          <a:solidFill>
                            <a:srgbClr val="000000"/>
                          </a:solidFill>
                          <a:latin typeface="Garet"/>
                          <a:ea typeface="Garet"/>
                          <a:cs typeface="Garet"/>
                          <a:sym typeface="Garet"/>
                        </a:rPr>
                        <a:t>for a timer</a:t>
                      </a:r>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4" name="Freeform 4"/>
          <p:cNvSpPr/>
          <p:nvPr/>
        </p:nvSpPr>
        <p:spPr>
          <a:xfrm>
            <a:off x="5793388" y="7137736"/>
            <a:ext cx="1641362" cy="2114167"/>
          </a:xfrm>
          <a:custGeom>
            <a:avLst/>
            <a:gdLst/>
            <a:ahLst/>
            <a:cxnLst/>
            <a:rect l="l" t="t" r="r" b="b"/>
            <a:pathLst>
              <a:path w="1641362" h="2114167">
                <a:moveTo>
                  <a:pt x="0" y="0"/>
                </a:moveTo>
                <a:lnTo>
                  <a:pt x="1641362" y="0"/>
                </a:lnTo>
                <a:lnTo>
                  <a:pt x="1641362" y="2114166"/>
                </a:lnTo>
                <a:lnTo>
                  <a:pt x="0" y="21141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1028700" y="1247775"/>
            <a:ext cx="5585369" cy="1233737"/>
          </a:xfrm>
          <a:prstGeom prst="rect">
            <a:avLst/>
          </a:prstGeom>
        </p:spPr>
        <p:txBody>
          <a:bodyPr lIns="0" tIns="0" rIns="0" bIns="0" rtlCol="0" anchor="t">
            <a:spAutoFit/>
          </a:bodyPr>
          <a:lstStyle/>
          <a:p>
            <a:pPr marL="0" lvl="0" indent="0" algn="l">
              <a:lnSpc>
                <a:spcPts val="4530"/>
              </a:lnSpc>
              <a:spcBef>
                <a:spcPct val="0"/>
              </a:spcBef>
            </a:pPr>
            <a:r>
              <a:rPr lang="en-US" sz="5808" u="none" spc="-458">
                <a:solidFill>
                  <a:srgbClr val="000000"/>
                </a:solidFill>
                <a:latin typeface="Archivo Black"/>
                <a:ea typeface="Archivo Black"/>
                <a:cs typeface="Archivo Black"/>
                <a:sym typeface="Archivo Black"/>
              </a:rPr>
              <a:t>Resource </a:t>
            </a:r>
          </a:p>
          <a:p>
            <a:pPr marL="0" lvl="0" indent="0" algn="l">
              <a:lnSpc>
                <a:spcPts val="4530"/>
              </a:lnSpc>
              <a:spcBef>
                <a:spcPct val="0"/>
              </a:spcBef>
            </a:pPr>
            <a:r>
              <a:rPr lang="en-US" sz="5808" u="none" spc="-458">
                <a:solidFill>
                  <a:srgbClr val="000000"/>
                </a:solidFill>
                <a:latin typeface="Archivo Black"/>
                <a:ea typeface="Archivo Black"/>
                <a:cs typeface="Archivo Black"/>
                <a:sym typeface="Archivo Black"/>
              </a:rPr>
              <a:t>Page</a:t>
            </a:r>
          </a:p>
        </p:txBody>
      </p:sp>
      <p:sp>
        <p:nvSpPr>
          <p:cNvPr id="6" name="TextBox 6"/>
          <p:cNvSpPr txBox="1"/>
          <p:nvPr/>
        </p:nvSpPr>
        <p:spPr>
          <a:xfrm>
            <a:off x="1028700" y="3081337"/>
            <a:ext cx="5078095" cy="2806700"/>
          </a:xfrm>
          <a:prstGeom prst="rect">
            <a:avLst/>
          </a:prstGeom>
        </p:spPr>
        <p:txBody>
          <a:bodyPr lIns="0" tIns="0" rIns="0" bIns="0" rtlCol="0" anchor="t">
            <a:spAutoFit/>
          </a:bodyPr>
          <a:lstStyle/>
          <a:p>
            <a:pPr marL="0" lvl="0" indent="0" algn="l">
              <a:lnSpc>
                <a:spcPts val="2800"/>
              </a:lnSpc>
              <a:spcBef>
                <a:spcPct val="0"/>
              </a:spcBef>
            </a:pPr>
            <a:r>
              <a:rPr lang="en-US" sz="2000" b="1" u="none">
                <a:solidFill>
                  <a:srgbClr val="000000"/>
                </a:solidFill>
                <a:latin typeface="Garet Bold"/>
                <a:ea typeface="Garet Bold"/>
                <a:cs typeface="Garet Bold"/>
                <a:sym typeface="Garet Bold"/>
              </a:rPr>
              <a:t>FIND THE MAGIC AND FUN IN PRESENTING WITH CANVA PRESENTATIONS. PRESS THE FOLLOWING KEYS WHILE ON PRESENT MODE! </a:t>
            </a:r>
          </a:p>
          <a:p>
            <a:pPr marL="0" lvl="0" indent="0" algn="l">
              <a:lnSpc>
                <a:spcPts val="2800"/>
              </a:lnSpc>
              <a:spcBef>
                <a:spcPct val="0"/>
              </a:spcBef>
            </a:pPr>
            <a:endParaRPr lang="en-US" sz="2000" b="1" u="none">
              <a:solidFill>
                <a:srgbClr val="000000"/>
              </a:solidFill>
              <a:latin typeface="Garet Bold"/>
              <a:ea typeface="Garet Bold"/>
              <a:cs typeface="Garet Bold"/>
              <a:sym typeface="Garet Bold"/>
            </a:endParaRPr>
          </a:p>
          <a:p>
            <a:pPr marL="0" lvl="0" indent="0" algn="l">
              <a:lnSpc>
                <a:spcPts val="2800"/>
              </a:lnSpc>
              <a:spcBef>
                <a:spcPct val="0"/>
              </a:spcBef>
            </a:pPr>
            <a:r>
              <a:rPr lang="en-US" sz="2000" b="1" u="none">
                <a:solidFill>
                  <a:srgbClr val="000000"/>
                </a:solidFill>
                <a:latin typeface="Garet Bold"/>
                <a:ea typeface="Garet Bold"/>
                <a:cs typeface="Garet Bold"/>
                <a:sym typeface="Garet Bold"/>
              </a:rPr>
              <a:t>DELETE OR HIDE THIS PAGE BEFORE PRESENTING.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sp>
      <p:graphicFrame>
        <p:nvGraphicFramePr>
          <p:cNvPr id="3" name="Table 3"/>
          <p:cNvGraphicFramePr>
            <a:graphicFrameLocks noGrp="1"/>
          </p:cNvGraphicFramePr>
          <p:nvPr/>
        </p:nvGraphicFramePr>
        <p:xfrm>
          <a:off x="7230341" y="1538288"/>
          <a:ext cx="8386265" cy="8026719"/>
        </p:xfrm>
        <a:graphic>
          <a:graphicData uri="http://schemas.openxmlformats.org/drawingml/2006/table">
            <a:tbl>
              <a:tblPr/>
              <a:tblGrid>
                <a:gridCol w="8386265">
                  <a:extLst>
                    <a:ext uri="{9D8B030D-6E8A-4147-A177-3AD203B41FA5}">
                      <a16:colId xmlns:a16="http://schemas.microsoft.com/office/drawing/2014/main" val="20000"/>
                    </a:ext>
                  </a:extLst>
                </a:gridCol>
              </a:tblGrid>
              <a:tr h="1201738">
                <a:tc>
                  <a:txBody>
                    <a:bodyPr/>
                    <a:lstStyle/>
                    <a:p>
                      <a:pPr algn="ctr">
                        <a:lnSpc>
                          <a:spcPts val="2940"/>
                        </a:lnSpc>
                        <a:defRPr/>
                      </a:pPr>
                      <a:r>
                        <a:rPr lang="en-US" sz="2100">
                          <a:solidFill>
                            <a:srgbClr val="000000"/>
                          </a:solidFill>
                          <a:latin typeface="Garet"/>
                          <a:ea typeface="Garet"/>
                          <a:cs typeface="Garet"/>
                          <a:sym typeface="Garet"/>
                        </a:rPr>
                        <a:t>Click the Share button on the top right corner</a:t>
                      </a:r>
                      <a:endParaRPr lang="en-US" sz="1100"/>
                    </a:p>
                    <a:p>
                      <a:pPr algn="ctr">
                        <a:lnSpc>
                          <a:spcPts val="2940"/>
                        </a:lnSpc>
                      </a:pPr>
                      <a:r>
                        <a:rPr lang="en-US" sz="2100">
                          <a:solidFill>
                            <a:srgbClr val="000000"/>
                          </a:solidFill>
                          <a:latin typeface="Garet"/>
                          <a:ea typeface="Garet"/>
                          <a:cs typeface="Garet"/>
                          <a:sym typeface="Garet"/>
                        </a:rPr>
                        <a:t>of your screen and select 'Present and Record.'</a:t>
                      </a:r>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201738">
                <a:tc>
                  <a:txBody>
                    <a:bodyPr/>
                    <a:lstStyle/>
                    <a:p>
                      <a:pPr algn="ctr">
                        <a:lnSpc>
                          <a:spcPts val="2940"/>
                        </a:lnSpc>
                        <a:defRPr/>
                      </a:pPr>
                      <a:r>
                        <a:rPr lang="en-US" sz="2100">
                          <a:solidFill>
                            <a:srgbClr val="000000"/>
                          </a:solidFill>
                          <a:latin typeface="Garet"/>
                          <a:ea typeface="Garet"/>
                          <a:cs typeface="Garet"/>
                          <a:sym typeface="Garet"/>
                        </a:rPr>
                        <a:t>Click ‘Go to recording studio,’ where you can choose the video</a:t>
                      </a:r>
                      <a:endParaRPr lang="en-US" sz="1100"/>
                    </a:p>
                    <a:p>
                      <a:pPr algn="ctr">
                        <a:lnSpc>
                          <a:spcPts val="2940"/>
                        </a:lnSpc>
                      </a:pPr>
                      <a:r>
                        <a:rPr lang="en-US" sz="2100">
                          <a:solidFill>
                            <a:srgbClr val="000000"/>
                          </a:solidFill>
                          <a:latin typeface="Garet"/>
                          <a:ea typeface="Garet"/>
                          <a:cs typeface="Garet"/>
                          <a:sym typeface="Garet"/>
                        </a:rPr>
                        <a:t>and audio source for your video presentation.</a:t>
                      </a:r>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201738">
                <a:tc>
                  <a:txBody>
                    <a:bodyPr/>
                    <a:lstStyle/>
                    <a:p>
                      <a:pPr algn="ctr">
                        <a:lnSpc>
                          <a:spcPts val="2940"/>
                        </a:lnSpc>
                        <a:defRPr/>
                      </a:pPr>
                      <a:r>
                        <a:rPr lang="en-US" sz="2100">
                          <a:solidFill>
                            <a:srgbClr val="000000"/>
                          </a:solidFill>
                          <a:latin typeface="Garet"/>
                          <a:ea typeface="Garet"/>
                          <a:cs typeface="Garet"/>
                          <a:sym typeface="Garet"/>
                        </a:rPr>
                        <a:t>Feel free to choose the ‘No camera’ option and record your voice only. </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29771">
                <a:tc>
                  <a:txBody>
                    <a:bodyPr/>
                    <a:lstStyle/>
                    <a:p>
                      <a:pPr algn="ctr">
                        <a:lnSpc>
                          <a:spcPts val="2940"/>
                        </a:lnSpc>
                        <a:defRPr/>
                      </a:pPr>
                      <a:r>
                        <a:rPr lang="en-US" sz="2100">
                          <a:solidFill>
                            <a:srgbClr val="000000"/>
                          </a:solidFill>
                          <a:latin typeface="Garet"/>
                          <a:ea typeface="Garet"/>
                          <a:cs typeface="Garet"/>
                          <a:sym typeface="Garet"/>
                        </a:rPr>
                        <a:t>Start recording, and press pause in between takes if you have to.</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573704">
                <a:tc>
                  <a:txBody>
                    <a:bodyPr/>
                    <a:lstStyle/>
                    <a:p>
                      <a:pPr algn="ctr">
                        <a:lnSpc>
                          <a:spcPts val="2940"/>
                        </a:lnSpc>
                        <a:defRPr/>
                      </a:pPr>
                      <a:r>
                        <a:rPr lang="en-US" sz="2100">
                          <a:solidFill>
                            <a:srgbClr val="000000"/>
                          </a:solidFill>
                          <a:latin typeface="Garet"/>
                          <a:ea typeface="Garet"/>
                          <a:cs typeface="Garet"/>
                          <a:sym typeface="Garet"/>
                        </a:rPr>
                        <a:t>Once you're done, download your Canva Presentation in MP4 file format</a:t>
                      </a:r>
                      <a:endParaRPr lang="en-US" sz="1100"/>
                    </a:p>
                    <a:p>
                      <a:pPr algn="ctr">
                        <a:lnSpc>
                          <a:spcPts val="2940"/>
                        </a:lnSpc>
                      </a:pPr>
                      <a:r>
                        <a:rPr lang="en-US" sz="2100">
                          <a:solidFill>
                            <a:srgbClr val="000000"/>
                          </a:solidFill>
                          <a:latin typeface="Garet"/>
                          <a:ea typeface="Garet"/>
                          <a:cs typeface="Garet"/>
                          <a:sym typeface="Garet"/>
                        </a:rPr>
                        <a:t>or get a link to your Talking Presentation and share it with others. </a:t>
                      </a:r>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201738">
                <a:tc>
                  <a:txBody>
                    <a:bodyPr/>
                    <a:lstStyle/>
                    <a:p>
                      <a:pPr algn="ctr">
                        <a:lnSpc>
                          <a:spcPts val="2940"/>
                        </a:lnSpc>
                        <a:defRPr/>
                      </a:pPr>
                      <a:r>
                        <a:rPr lang="en-US" sz="2100">
                          <a:solidFill>
                            <a:srgbClr val="000000"/>
                          </a:solidFill>
                          <a:latin typeface="Garet"/>
                          <a:ea typeface="Garet"/>
                          <a:cs typeface="Garet"/>
                          <a:sym typeface="Garet"/>
                        </a:rPr>
                        <a:t>You can also record a video inside the editor!</a:t>
                      </a:r>
                      <a:endParaRPr lang="en-US" sz="1100"/>
                    </a:p>
                    <a:p>
                      <a:pPr algn="ctr">
                        <a:lnSpc>
                          <a:spcPts val="2940"/>
                        </a:lnSpc>
                      </a:pPr>
                      <a:r>
                        <a:rPr lang="en-US" sz="2100">
                          <a:solidFill>
                            <a:srgbClr val="000000"/>
                          </a:solidFill>
                          <a:latin typeface="Garet"/>
                          <a:ea typeface="Garet"/>
                          <a:cs typeface="Garet"/>
                          <a:sym typeface="Garet"/>
                        </a:rPr>
                        <a:t>Go to 'Uploads' and click on 'Record yourself'.</a:t>
                      </a:r>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4" name="Freeform 4"/>
          <p:cNvSpPr/>
          <p:nvPr/>
        </p:nvSpPr>
        <p:spPr>
          <a:xfrm>
            <a:off x="1028700" y="7829356"/>
            <a:ext cx="2611028" cy="1428944"/>
          </a:xfrm>
          <a:custGeom>
            <a:avLst/>
            <a:gdLst/>
            <a:ahLst/>
            <a:cxnLst/>
            <a:rect l="l" t="t" r="r" b="b"/>
            <a:pathLst>
              <a:path w="2611028" h="1428944">
                <a:moveTo>
                  <a:pt x="0" y="0"/>
                </a:moveTo>
                <a:lnTo>
                  <a:pt x="2611028" y="0"/>
                </a:lnTo>
                <a:lnTo>
                  <a:pt x="2611028" y="1428944"/>
                </a:lnTo>
                <a:lnTo>
                  <a:pt x="0" y="14289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1028700" y="1247775"/>
            <a:ext cx="5660824" cy="1233737"/>
          </a:xfrm>
          <a:prstGeom prst="rect">
            <a:avLst/>
          </a:prstGeom>
        </p:spPr>
        <p:txBody>
          <a:bodyPr lIns="0" tIns="0" rIns="0" bIns="0" rtlCol="0" anchor="t">
            <a:spAutoFit/>
          </a:bodyPr>
          <a:lstStyle/>
          <a:p>
            <a:pPr marL="0" lvl="0" indent="0" algn="l">
              <a:lnSpc>
                <a:spcPts val="4530"/>
              </a:lnSpc>
              <a:spcBef>
                <a:spcPct val="0"/>
              </a:spcBef>
            </a:pPr>
            <a:r>
              <a:rPr lang="en-US" sz="5808" u="none" spc="-458">
                <a:solidFill>
                  <a:srgbClr val="000000"/>
                </a:solidFill>
                <a:latin typeface="Archivo Black"/>
                <a:ea typeface="Archivo Black"/>
                <a:cs typeface="Archivo Black"/>
                <a:sym typeface="Archivo Black"/>
              </a:rPr>
              <a:t>Resource </a:t>
            </a:r>
          </a:p>
          <a:p>
            <a:pPr marL="0" lvl="0" indent="0" algn="l">
              <a:lnSpc>
                <a:spcPts val="4530"/>
              </a:lnSpc>
              <a:spcBef>
                <a:spcPct val="0"/>
              </a:spcBef>
            </a:pPr>
            <a:r>
              <a:rPr lang="en-US" sz="5808" u="none" spc="-458">
                <a:solidFill>
                  <a:srgbClr val="000000"/>
                </a:solidFill>
                <a:latin typeface="Archivo Black"/>
                <a:ea typeface="Archivo Black"/>
                <a:cs typeface="Archivo Black"/>
                <a:sym typeface="Archivo Black"/>
              </a:rPr>
              <a:t>Page</a:t>
            </a:r>
          </a:p>
        </p:txBody>
      </p:sp>
      <p:sp>
        <p:nvSpPr>
          <p:cNvPr id="6" name="TextBox 6"/>
          <p:cNvSpPr txBox="1"/>
          <p:nvPr/>
        </p:nvSpPr>
        <p:spPr>
          <a:xfrm>
            <a:off x="1028700" y="3108960"/>
            <a:ext cx="5814060" cy="2454275"/>
          </a:xfrm>
          <a:prstGeom prst="rect">
            <a:avLst/>
          </a:prstGeom>
        </p:spPr>
        <p:txBody>
          <a:bodyPr lIns="0" tIns="0" rIns="0" bIns="0" rtlCol="0" anchor="t">
            <a:spAutoFit/>
          </a:bodyPr>
          <a:lstStyle/>
          <a:p>
            <a:pPr marL="0" lvl="0" indent="0" algn="l">
              <a:lnSpc>
                <a:spcPts val="2800"/>
              </a:lnSpc>
              <a:spcBef>
                <a:spcPct val="0"/>
              </a:spcBef>
            </a:pPr>
            <a:r>
              <a:rPr lang="en-US" sz="2000" b="1" u="none">
                <a:solidFill>
                  <a:srgbClr val="000000"/>
                </a:solidFill>
                <a:latin typeface="Garet Bold"/>
                <a:ea typeface="Garet Bold"/>
                <a:cs typeface="Garet Bold"/>
                <a:sym typeface="Garet Bold"/>
              </a:rPr>
              <a:t>PRESENTING LIVE NOT YOUR THING? NO WORRIES! RECORD YOUR CANVA PRESENTATION YOUR AUDIENCE CAN WATCH AT THEIR OWN PACE. </a:t>
            </a:r>
          </a:p>
          <a:p>
            <a:pPr marL="0" lvl="0" indent="0" algn="l">
              <a:lnSpc>
                <a:spcPts val="2800"/>
              </a:lnSpc>
              <a:spcBef>
                <a:spcPct val="0"/>
              </a:spcBef>
            </a:pPr>
            <a:endParaRPr lang="en-US" sz="2000" b="1" u="none">
              <a:solidFill>
                <a:srgbClr val="000000"/>
              </a:solidFill>
              <a:latin typeface="Garet Bold"/>
              <a:ea typeface="Garet Bold"/>
              <a:cs typeface="Garet Bold"/>
              <a:sym typeface="Garet Bold"/>
            </a:endParaRPr>
          </a:p>
          <a:p>
            <a:pPr marL="0" lvl="0" indent="0" algn="l">
              <a:lnSpc>
                <a:spcPts val="2800"/>
              </a:lnSpc>
              <a:spcBef>
                <a:spcPct val="0"/>
              </a:spcBef>
            </a:pPr>
            <a:r>
              <a:rPr lang="en-US" sz="2000" b="1" u="none">
                <a:solidFill>
                  <a:srgbClr val="000000"/>
                </a:solidFill>
                <a:latin typeface="Garet Bold"/>
                <a:ea typeface="Garet Bold"/>
                <a:cs typeface="Garet Bold"/>
                <a:sym typeface="Garet Bold"/>
              </a:rPr>
              <a:t>DON'T FORGET TO DELETE OR HIDE THIS PAGE BEFORE PRESENTING.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2312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TextBox 3"/>
          <p:cNvSpPr txBox="1"/>
          <p:nvPr/>
        </p:nvSpPr>
        <p:spPr>
          <a:xfrm>
            <a:off x="993077" y="2625595"/>
            <a:ext cx="11695306" cy="3200970"/>
          </a:xfrm>
          <a:prstGeom prst="rect">
            <a:avLst/>
          </a:prstGeom>
        </p:spPr>
        <p:txBody>
          <a:bodyPr lIns="0" tIns="0" rIns="0" bIns="0" rtlCol="0" anchor="t">
            <a:spAutoFit/>
          </a:bodyPr>
          <a:lstStyle/>
          <a:p>
            <a:pPr algn="l">
              <a:lnSpc>
                <a:spcPts val="12218"/>
              </a:lnSpc>
            </a:pPr>
            <a:r>
              <a:rPr lang="en-US" sz="12998">
                <a:solidFill>
                  <a:srgbClr val="FFFFFF"/>
                </a:solidFill>
                <a:latin typeface="Archivo Black"/>
                <a:ea typeface="Archivo Black"/>
                <a:cs typeface="Archivo Black"/>
                <a:sym typeface="Archivo Black"/>
              </a:rPr>
              <a:t>Project Presentation</a:t>
            </a:r>
          </a:p>
        </p:txBody>
      </p:sp>
      <p:sp>
        <p:nvSpPr>
          <p:cNvPr id="4" name="TextBox 4"/>
          <p:cNvSpPr txBox="1"/>
          <p:nvPr/>
        </p:nvSpPr>
        <p:spPr>
          <a:xfrm>
            <a:off x="1076325" y="6244558"/>
            <a:ext cx="6679929" cy="746164"/>
          </a:xfrm>
          <a:prstGeom prst="rect">
            <a:avLst/>
          </a:prstGeom>
        </p:spPr>
        <p:txBody>
          <a:bodyPr lIns="0" tIns="0" rIns="0" bIns="0" rtlCol="0" anchor="t">
            <a:spAutoFit/>
          </a:bodyPr>
          <a:lstStyle/>
          <a:p>
            <a:pPr algn="l">
              <a:lnSpc>
                <a:spcPts val="6122"/>
              </a:lnSpc>
              <a:spcBef>
                <a:spcPct val="0"/>
              </a:spcBef>
            </a:pPr>
            <a:r>
              <a:rPr lang="en-US" sz="4373">
                <a:solidFill>
                  <a:srgbClr val="F4F4ED"/>
                </a:solidFill>
                <a:latin typeface="Red Hat Display"/>
                <a:ea typeface="Red Hat Display"/>
                <a:cs typeface="Red Hat Display"/>
                <a:sym typeface="Red Hat Display"/>
              </a:rPr>
              <a:t>Presented by Sandra Haro</a:t>
            </a:r>
          </a:p>
        </p:txBody>
      </p:sp>
      <p:sp>
        <p:nvSpPr>
          <p:cNvPr id="5" name="Freeform 5"/>
          <p:cNvSpPr/>
          <p:nvPr/>
        </p:nvSpPr>
        <p:spPr>
          <a:xfrm>
            <a:off x="12580330" y="8842983"/>
            <a:ext cx="415317" cy="415317"/>
          </a:xfrm>
          <a:custGeom>
            <a:avLst/>
            <a:gdLst/>
            <a:ahLst/>
            <a:cxnLst/>
            <a:rect l="l" t="t" r="r" b="b"/>
            <a:pathLst>
              <a:path w="415317" h="415317">
                <a:moveTo>
                  <a:pt x="0" y="0"/>
                </a:moveTo>
                <a:lnTo>
                  <a:pt x="415317" y="0"/>
                </a:lnTo>
                <a:lnTo>
                  <a:pt x="415317" y="415317"/>
                </a:lnTo>
                <a:lnTo>
                  <a:pt x="0" y="4153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7079948" y="8842983"/>
            <a:ext cx="415317" cy="415317"/>
          </a:xfrm>
          <a:custGeom>
            <a:avLst/>
            <a:gdLst/>
            <a:ahLst/>
            <a:cxnLst/>
            <a:rect l="l" t="t" r="r" b="b"/>
            <a:pathLst>
              <a:path w="415317" h="415317">
                <a:moveTo>
                  <a:pt x="0" y="0"/>
                </a:moveTo>
                <a:lnTo>
                  <a:pt x="415317" y="0"/>
                </a:lnTo>
                <a:lnTo>
                  <a:pt x="415317" y="415317"/>
                </a:lnTo>
                <a:lnTo>
                  <a:pt x="0" y="4153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028700" y="8842983"/>
            <a:ext cx="415317" cy="415317"/>
          </a:xfrm>
          <a:custGeom>
            <a:avLst/>
            <a:gdLst/>
            <a:ahLst/>
            <a:cxnLst/>
            <a:rect l="l" t="t" r="r" b="b"/>
            <a:pathLst>
              <a:path w="415317" h="415317">
                <a:moveTo>
                  <a:pt x="0" y="0"/>
                </a:moveTo>
                <a:lnTo>
                  <a:pt x="415317" y="0"/>
                </a:lnTo>
                <a:lnTo>
                  <a:pt x="415317" y="415317"/>
                </a:lnTo>
                <a:lnTo>
                  <a:pt x="0" y="41531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1610861" y="8827980"/>
            <a:ext cx="3743213" cy="388173"/>
          </a:xfrm>
          <a:prstGeom prst="rect">
            <a:avLst/>
          </a:prstGeom>
        </p:spPr>
        <p:txBody>
          <a:bodyPr lIns="0" tIns="0" rIns="0" bIns="0" rtlCol="0" anchor="t">
            <a:spAutoFit/>
          </a:bodyPr>
          <a:lstStyle/>
          <a:p>
            <a:pPr algn="l">
              <a:lnSpc>
                <a:spcPts val="3120"/>
              </a:lnSpc>
              <a:spcBef>
                <a:spcPct val="0"/>
              </a:spcBef>
            </a:pPr>
            <a:r>
              <a:rPr lang="en-US" sz="2228">
                <a:solidFill>
                  <a:srgbClr val="E5E1DA"/>
                </a:solidFill>
                <a:latin typeface="Lato"/>
                <a:ea typeface="Lato"/>
                <a:cs typeface="Lato"/>
                <a:sym typeface="Lato"/>
              </a:rPr>
              <a:t>www.reallygreatsite.com </a:t>
            </a:r>
          </a:p>
        </p:txBody>
      </p:sp>
      <p:sp>
        <p:nvSpPr>
          <p:cNvPr id="9" name="TextBox 9"/>
          <p:cNvSpPr txBox="1"/>
          <p:nvPr/>
        </p:nvSpPr>
        <p:spPr>
          <a:xfrm>
            <a:off x="7661392" y="8827980"/>
            <a:ext cx="3586845" cy="388173"/>
          </a:xfrm>
          <a:prstGeom prst="rect">
            <a:avLst/>
          </a:prstGeom>
        </p:spPr>
        <p:txBody>
          <a:bodyPr lIns="0" tIns="0" rIns="0" bIns="0" rtlCol="0" anchor="t">
            <a:spAutoFit/>
          </a:bodyPr>
          <a:lstStyle/>
          <a:p>
            <a:pPr algn="l">
              <a:lnSpc>
                <a:spcPts val="3120"/>
              </a:lnSpc>
              <a:spcBef>
                <a:spcPct val="0"/>
              </a:spcBef>
            </a:pPr>
            <a:r>
              <a:rPr lang="en-US" sz="2228">
                <a:solidFill>
                  <a:srgbClr val="E5E1DA"/>
                </a:solidFill>
                <a:latin typeface="Lato"/>
                <a:ea typeface="Lato"/>
                <a:cs typeface="Lato"/>
                <a:sym typeface="Lato"/>
              </a:rPr>
              <a:t>hello@reallygreatsite.com</a:t>
            </a:r>
          </a:p>
        </p:txBody>
      </p:sp>
      <p:sp>
        <p:nvSpPr>
          <p:cNvPr id="10" name="TextBox 10"/>
          <p:cNvSpPr txBox="1"/>
          <p:nvPr/>
        </p:nvSpPr>
        <p:spPr>
          <a:xfrm>
            <a:off x="13162492" y="8827980"/>
            <a:ext cx="4179173" cy="388173"/>
          </a:xfrm>
          <a:prstGeom prst="rect">
            <a:avLst/>
          </a:prstGeom>
        </p:spPr>
        <p:txBody>
          <a:bodyPr lIns="0" tIns="0" rIns="0" bIns="0" rtlCol="0" anchor="t">
            <a:spAutoFit/>
          </a:bodyPr>
          <a:lstStyle/>
          <a:p>
            <a:pPr algn="l">
              <a:lnSpc>
                <a:spcPts val="3120"/>
              </a:lnSpc>
              <a:spcBef>
                <a:spcPct val="0"/>
              </a:spcBef>
            </a:pPr>
            <a:r>
              <a:rPr lang="en-US" sz="2228">
                <a:solidFill>
                  <a:srgbClr val="E5E1DA"/>
                </a:solidFill>
                <a:latin typeface="Lato"/>
                <a:ea typeface="Lato"/>
                <a:cs typeface="Lato"/>
                <a:sym typeface="Lato"/>
              </a:rPr>
              <a:t>123 Anywhere Street., Any City</a:t>
            </a:r>
          </a:p>
        </p:txBody>
      </p:sp>
      <p:sp>
        <p:nvSpPr>
          <p:cNvPr id="11" name="Freeform 11"/>
          <p:cNvSpPr/>
          <p:nvPr/>
        </p:nvSpPr>
        <p:spPr>
          <a:xfrm rot="-1542318" flipV="1">
            <a:off x="13654428" y="800321"/>
            <a:ext cx="7674102" cy="8229600"/>
          </a:xfrm>
          <a:custGeom>
            <a:avLst/>
            <a:gdLst/>
            <a:ahLst/>
            <a:cxnLst/>
            <a:rect l="l" t="t" r="r" b="b"/>
            <a:pathLst>
              <a:path w="7674102" h="8229600">
                <a:moveTo>
                  <a:pt x="0" y="8229600"/>
                </a:moveTo>
                <a:lnTo>
                  <a:pt x="7674102" y="8229600"/>
                </a:lnTo>
                <a:lnTo>
                  <a:pt x="7674102" y="0"/>
                </a:lnTo>
                <a:lnTo>
                  <a:pt x="0" y="0"/>
                </a:lnTo>
                <a:lnTo>
                  <a:pt x="0" y="8229600"/>
                </a:lnTo>
                <a:close/>
              </a:path>
            </a:pathLst>
          </a:custGeom>
          <a:blipFill>
            <a:blip r:embed="rId9"/>
            <a:stretch>
              <a:fillRect/>
            </a:stretch>
          </a:blipFill>
        </p:spPr>
      </p:sp>
    </p:spTree>
    <p:extLst>
      <p:ext uri="{BB962C8B-B14F-4D97-AF65-F5344CB8AC3E}">
        <p14:creationId xmlns:p14="http://schemas.microsoft.com/office/powerpoint/2010/main" val="964608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rot="6626729" flipH="1">
            <a:off x="-4255355" y="462151"/>
            <a:ext cx="12221289" cy="8822969"/>
          </a:xfrm>
          <a:custGeom>
            <a:avLst/>
            <a:gdLst/>
            <a:ahLst/>
            <a:cxnLst/>
            <a:rect l="l" t="t" r="r" b="b"/>
            <a:pathLst>
              <a:path w="12221289" h="8822969">
                <a:moveTo>
                  <a:pt x="12221289" y="0"/>
                </a:moveTo>
                <a:lnTo>
                  <a:pt x="0" y="0"/>
                </a:lnTo>
                <a:lnTo>
                  <a:pt x="0" y="8822968"/>
                </a:lnTo>
                <a:lnTo>
                  <a:pt x="12221289" y="8822968"/>
                </a:lnTo>
                <a:lnTo>
                  <a:pt x="12221289" y="0"/>
                </a:lnTo>
                <a:close/>
              </a:path>
            </a:pathLst>
          </a:custGeom>
          <a:blipFill>
            <a:blip r:embed="rId3"/>
            <a:stretch>
              <a:fillRect/>
            </a:stretch>
          </a:blipFill>
        </p:spPr>
      </p:sp>
      <p:sp>
        <p:nvSpPr>
          <p:cNvPr id="4" name="Freeform 4"/>
          <p:cNvSpPr/>
          <p:nvPr/>
        </p:nvSpPr>
        <p:spPr>
          <a:xfrm>
            <a:off x="16362880" y="8130249"/>
            <a:ext cx="896420" cy="896420"/>
          </a:xfrm>
          <a:custGeom>
            <a:avLst/>
            <a:gdLst/>
            <a:ahLst/>
            <a:cxnLst/>
            <a:rect l="l" t="t" r="r" b="b"/>
            <a:pathLst>
              <a:path w="896420" h="896420">
                <a:moveTo>
                  <a:pt x="0" y="0"/>
                </a:moveTo>
                <a:lnTo>
                  <a:pt x="896420" y="0"/>
                </a:lnTo>
                <a:lnTo>
                  <a:pt x="896420" y="896420"/>
                </a:lnTo>
                <a:lnTo>
                  <a:pt x="0" y="8964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1028700" y="1413758"/>
            <a:ext cx="10284037" cy="7731016"/>
            <a:chOff x="0" y="0"/>
            <a:chExt cx="13712050" cy="10308021"/>
          </a:xfrm>
        </p:grpSpPr>
        <p:grpSp>
          <p:nvGrpSpPr>
            <p:cNvPr id="6" name="Group 6"/>
            <p:cNvGrpSpPr/>
            <p:nvPr/>
          </p:nvGrpSpPr>
          <p:grpSpPr>
            <a:xfrm>
              <a:off x="0" y="0"/>
              <a:ext cx="13712050" cy="10308021"/>
              <a:chOff x="0" y="0"/>
              <a:chExt cx="2708553" cy="2036152"/>
            </a:xfrm>
          </p:grpSpPr>
          <p:sp>
            <p:nvSpPr>
              <p:cNvPr id="7" name="Freeform 7"/>
              <p:cNvSpPr/>
              <p:nvPr/>
            </p:nvSpPr>
            <p:spPr>
              <a:xfrm>
                <a:off x="0" y="0"/>
                <a:ext cx="2708553" cy="2036152"/>
              </a:xfrm>
              <a:custGeom>
                <a:avLst/>
                <a:gdLst/>
                <a:ahLst/>
                <a:cxnLst/>
                <a:rect l="l" t="t" r="r" b="b"/>
                <a:pathLst>
                  <a:path w="2708553" h="2036152">
                    <a:moveTo>
                      <a:pt x="15056" y="0"/>
                    </a:moveTo>
                    <a:lnTo>
                      <a:pt x="2693497" y="0"/>
                    </a:lnTo>
                    <a:cubicBezTo>
                      <a:pt x="2701812" y="0"/>
                      <a:pt x="2708553" y="6741"/>
                      <a:pt x="2708553" y="15056"/>
                    </a:cubicBezTo>
                    <a:lnTo>
                      <a:pt x="2708553" y="2021096"/>
                    </a:lnTo>
                    <a:cubicBezTo>
                      <a:pt x="2708553" y="2025089"/>
                      <a:pt x="2706967" y="2028919"/>
                      <a:pt x="2704143" y="2031743"/>
                    </a:cubicBezTo>
                    <a:cubicBezTo>
                      <a:pt x="2701320" y="2034566"/>
                      <a:pt x="2697490" y="2036152"/>
                      <a:pt x="2693497" y="2036152"/>
                    </a:cubicBezTo>
                    <a:lnTo>
                      <a:pt x="15056" y="2036152"/>
                    </a:lnTo>
                    <a:cubicBezTo>
                      <a:pt x="11063" y="2036152"/>
                      <a:pt x="7233" y="2034566"/>
                      <a:pt x="4410" y="2031743"/>
                    </a:cubicBezTo>
                    <a:cubicBezTo>
                      <a:pt x="1586" y="2028919"/>
                      <a:pt x="0" y="2025089"/>
                      <a:pt x="0" y="2021096"/>
                    </a:cubicBezTo>
                    <a:lnTo>
                      <a:pt x="0" y="15056"/>
                    </a:lnTo>
                    <a:cubicBezTo>
                      <a:pt x="0" y="11063"/>
                      <a:pt x="1586" y="7233"/>
                      <a:pt x="4410" y="4410"/>
                    </a:cubicBezTo>
                    <a:cubicBezTo>
                      <a:pt x="7233" y="1586"/>
                      <a:pt x="11063" y="0"/>
                      <a:pt x="15056" y="0"/>
                    </a:cubicBezTo>
                    <a:close/>
                  </a:path>
                </a:pathLst>
              </a:custGeom>
              <a:solidFill>
                <a:srgbClr val="04001E"/>
              </a:solidFill>
              <a:ln w="38100" cap="sq">
                <a:solidFill>
                  <a:srgbClr val="E5E1DA"/>
                </a:solidFill>
                <a:prstDash val="solid"/>
                <a:miter/>
              </a:ln>
            </p:spPr>
          </p:sp>
          <p:sp>
            <p:nvSpPr>
              <p:cNvPr id="8" name="TextBox 8"/>
              <p:cNvSpPr txBox="1"/>
              <p:nvPr/>
            </p:nvSpPr>
            <p:spPr>
              <a:xfrm>
                <a:off x="0" y="-38100"/>
                <a:ext cx="2708553" cy="2074252"/>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975120" y="1115685"/>
              <a:ext cx="11368840" cy="3106420"/>
            </a:xfrm>
            <a:prstGeom prst="rect">
              <a:avLst/>
            </a:prstGeom>
          </p:spPr>
          <p:txBody>
            <a:bodyPr lIns="0" tIns="0" rIns="0" bIns="0" rtlCol="0" anchor="t">
              <a:spAutoFit/>
            </a:bodyPr>
            <a:lstStyle/>
            <a:p>
              <a:pPr algn="l">
                <a:lnSpc>
                  <a:spcPts val="8730"/>
                </a:lnSpc>
              </a:pPr>
              <a:r>
                <a:rPr lang="en-US" sz="9000">
                  <a:solidFill>
                    <a:srgbClr val="F4F4ED"/>
                  </a:solidFill>
                  <a:latin typeface="Archivo Black"/>
                  <a:ea typeface="Archivo Black"/>
                  <a:cs typeface="Archivo Black"/>
                  <a:sym typeface="Archivo Black"/>
                </a:rPr>
                <a:t>Origin of the creative idea</a:t>
              </a:r>
            </a:p>
          </p:txBody>
        </p:sp>
        <p:sp>
          <p:nvSpPr>
            <p:cNvPr id="10" name="TextBox 10"/>
            <p:cNvSpPr txBox="1"/>
            <p:nvPr/>
          </p:nvSpPr>
          <p:spPr>
            <a:xfrm>
              <a:off x="1102120" y="4709015"/>
              <a:ext cx="10276762" cy="4674235"/>
            </a:xfrm>
            <a:prstGeom prst="rect">
              <a:avLst/>
            </a:prstGeom>
          </p:spPr>
          <p:txBody>
            <a:bodyPr lIns="0" tIns="0" rIns="0" bIns="0" rtlCol="0" anchor="t">
              <a:spAutoFit/>
            </a:bodyPr>
            <a:lstStyle/>
            <a:p>
              <a:pPr marL="0" lvl="0" indent="0" algn="l">
                <a:lnSpc>
                  <a:spcPts val="2834"/>
                </a:lnSpc>
                <a:spcBef>
                  <a:spcPct val="0"/>
                </a:spcBef>
              </a:pPr>
              <a:r>
                <a:rPr lang="en-US" sz="2099" u="none" spc="125">
                  <a:solidFill>
                    <a:srgbClr val="F4F4ED"/>
                  </a:solidFill>
                  <a:latin typeface="Red Hat Display"/>
                  <a:ea typeface="Red Hat Display"/>
                  <a:cs typeface="Red Hat Display"/>
                  <a:sym typeface="Red Hat Display"/>
                </a:rPr>
                <a:t>Lorem ipsum dolor sit amet, consectetur adipiscing elit, sed do eiusmod tempor incididunt ut labore et dolore magna aliqua. Ut enim ad minim veniam, quis nostrud exercitation ullamco laboris nisi ut aliquip ex ea commodo consequat.</a:t>
              </a:r>
            </a:p>
            <a:p>
              <a:pPr marL="0" lvl="0" indent="0" algn="l">
                <a:lnSpc>
                  <a:spcPts val="2834"/>
                </a:lnSpc>
                <a:spcBef>
                  <a:spcPct val="0"/>
                </a:spcBef>
              </a:pPr>
              <a:endParaRPr lang="en-US" sz="2099" u="none" spc="125">
                <a:solidFill>
                  <a:srgbClr val="F4F4ED"/>
                </a:solidFill>
                <a:latin typeface="Red Hat Display"/>
                <a:ea typeface="Red Hat Display"/>
                <a:cs typeface="Red Hat Display"/>
                <a:sym typeface="Red Hat Display"/>
              </a:endParaRPr>
            </a:p>
            <a:p>
              <a:pPr marL="0" lvl="0" indent="0" algn="l">
                <a:lnSpc>
                  <a:spcPts val="2834"/>
                </a:lnSpc>
                <a:spcBef>
                  <a:spcPct val="0"/>
                </a:spcBef>
              </a:pPr>
              <a:r>
                <a:rPr lang="en-US" sz="2099" u="none" spc="125">
                  <a:solidFill>
                    <a:srgbClr val="F4F4ED"/>
                  </a:solidFill>
                  <a:latin typeface="Red Hat Display"/>
                  <a:ea typeface="Red Hat Display"/>
                  <a:cs typeface="Red Hat Display"/>
                  <a:sym typeface="Red Hat Display"/>
                </a:rPr>
                <a:t>Duis aute irure dolor in reprehenderit in voluptate velit esse cillum dolore eu fugiat nulla pariatur. Excepteur sint occaecat cupidatat non proident, sunt in culpa qui officia deserunt mollit anim id est laborum.</a:t>
              </a:r>
            </a:p>
          </p:txBody>
        </p:sp>
      </p:grpSp>
      <p:grpSp>
        <p:nvGrpSpPr>
          <p:cNvPr id="11" name="Group 11"/>
          <p:cNvGrpSpPr/>
          <p:nvPr/>
        </p:nvGrpSpPr>
        <p:grpSpPr>
          <a:xfrm>
            <a:off x="11725935" y="-2607264"/>
            <a:ext cx="4395385" cy="15773061"/>
            <a:chOff x="0" y="0"/>
            <a:chExt cx="5860514" cy="21030749"/>
          </a:xfrm>
        </p:grpSpPr>
        <p:sp>
          <p:nvSpPr>
            <p:cNvPr id="12" name="AutoShape 12"/>
            <p:cNvSpPr/>
            <p:nvPr/>
          </p:nvSpPr>
          <p:spPr>
            <a:xfrm flipV="1">
              <a:off x="263156" y="0"/>
              <a:ext cx="0" cy="21030749"/>
            </a:xfrm>
            <a:prstGeom prst="line">
              <a:avLst/>
            </a:prstGeom>
            <a:ln w="25400" cap="flat">
              <a:solidFill>
                <a:srgbClr val="F4F4ED"/>
              </a:solidFill>
              <a:prstDash val="solid"/>
              <a:headEnd type="none" w="sm" len="sm"/>
              <a:tailEnd type="none" w="sm" len="sm"/>
            </a:ln>
          </p:spPr>
        </p:sp>
        <p:grpSp>
          <p:nvGrpSpPr>
            <p:cNvPr id="13" name="Group 13"/>
            <p:cNvGrpSpPr/>
            <p:nvPr/>
          </p:nvGrpSpPr>
          <p:grpSpPr>
            <a:xfrm rot="-5400000">
              <a:off x="0" y="13112559"/>
              <a:ext cx="526312" cy="526312"/>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a:ln cap="sq">
                <a:noFill/>
                <a:prstDash val="solid"/>
                <a:miter/>
              </a:ln>
            </p:spPr>
          </p:sp>
          <p:sp>
            <p:nvSpPr>
              <p:cNvPr id="15" name="TextBox 15"/>
              <p:cNvSpPr txBox="1"/>
              <p:nvPr/>
            </p:nvSpPr>
            <p:spPr>
              <a:xfrm>
                <a:off x="190500" y="228600"/>
                <a:ext cx="431800" cy="393700"/>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16" name="Group 16"/>
            <p:cNvGrpSpPr/>
            <p:nvPr/>
          </p:nvGrpSpPr>
          <p:grpSpPr>
            <a:xfrm rot="-5400000">
              <a:off x="0" y="9398595"/>
              <a:ext cx="526312" cy="526312"/>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a:ln cap="sq">
                <a:noFill/>
                <a:prstDash val="solid"/>
                <a:miter/>
              </a:ln>
            </p:spPr>
          </p:sp>
          <p:sp>
            <p:nvSpPr>
              <p:cNvPr id="18" name="TextBox 18"/>
              <p:cNvSpPr txBox="1"/>
              <p:nvPr/>
            </p:nvSpPr>
            <p:spPr>
              <a:xfrm>
                <a:off x="190500" y="228600"/>
                <a:ext cx="431800" cy="393700"/>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19" name="Group 19"/>
            <p:cNvGrpSpPr/>
            <p:nvPr/>
          </p:nvGrpSpPr>
          <p:grpSpPr>
            <a:xfrm rot="-5400000">
              <a:off x="0" y="5531489"/>
              <a:ext cx="526312" cy="526312"/>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a:ln cap="sq">
                <a:noFill/>
                <a:prstDash val="solid"/>
                <a:miter/>
              </a:ln>
            </p:spPr>
          </p:sp>
          <p:sp>
            <p:nvSpPr>
              <p:cNvPr id="21" name="TextBox 21"/>
              <p:cNvSpPr txBox="1"/>
              <p:nvPr/>
            </p:nvSpPr>
            <p:spPr>
              <a:xfrm>
                <a:off x="190500" y="228600"/>
                <a:ext cx="431800" cy="393700"/>
              </a:xfrm>
              <a:prstGeom prst="rect">
                <a:avLst/>
              </a:prstGeom>
            </p:spPr>
            <p:txBody>
              <a:bodyPr lIns="50800" tIns="50800" rIns="50800" bIns="50800" rtlCol="0" anchor="ctr"/>
              <a:lstStyle/>
              <a:p>
                <a:pPr marL="0" lvl="0" indent="0" algn="ctr">
                  <a:lnSpc>
                    <a:spcPts val="2266"/>
                  </a:lnSpc>
                  <a:spcBef>
                    <a:spcPct val="0"/>
                  </a:spcBef>
                </a:pPr>
                <a:endParaRPr/>
              </a:p>
            </p:txBody>
          </p:sp>
        </p:grpSp>
        <p:sp>
          <p:nvSpPr>
            <p:cNvPr id="22" name="TextBox 22"/>
            <p:cNvSpPr txBox="1"/>
            <p:nvPr/>
          </p:nvSpPr>
          <p:spPr>
            <a:xfrm>
              <a:off x="832689" y="5368330"/>
              <a:ext cx="2929765" cy="931334"/>
            </a:xfrm>
            <a:prstGeom prst="rect">
              <a:avLst/>
            </a:prstGeom>
          </p:spPr>
          <p:txBody>
            <a:bodyPr lIns="0" tIns="0" rIns="0" bIns="0" rtlCol="0" anchor="t">
              <a:spAutoFit/>
            </a:bodyPr>
            <a:lstStyle/>
            <a:p>
              <a:pPr algn="l">
                <a:lnSpc>
                  <a:spcPts val="5150"/>
                </a:lnSpc>
              </a:pPr>
              <a:r>
                <a:rPr lang="en-US" sz="5000" b="1">
                  <a:solidFill>
                    <a:srgbClr val="FFFFFF"/>
                  </a:solidFill>
                  <a:latin typeface="Red Hat Display Bold"/>
                  <a:ea typeface="Red Hat Display Bold"/>
                  <a:cs typeface="Red Hat Display Bold"/>
                  <a:sym typeface="Red Hat Display Bold"/>
                </a:rPr>
                <a:t>01</a:t>
              </a:r>
            </a:p>
          </p:txBody>
        </p:sp>
        <p:sp>
          <p:nvSpPr>
            <p:cNvPr id="23" name="TextBox 23"/>
            <p:cNvSpPr txBox="1"/>
            <p:nvPr/>
          </p:nvSpPr>
          <p:spPr>
            <a:xfrm>
              <a:off x="832689" y="9234184"/>
              <a:ext cx="2929765" cy="931334"/>
            </a:xfrm>
            <a:prstGeom prst="rect">
              <a:avLst/>
            </a:prstGeom>
          </p:spPr>
          <p:txBody>
            <a:bodyPr lIns="0" tIns="0" rIns="0" bIns="0" rtlCol="0" anchor="t">
              <a:spAutoFit/>
            </a:bodyPr>
            <a:lstStyle/>
            <a:p>
              <a:pPr algn="l">
                <a:lnSpc>
                  <a:spcPts val="5150"/>
                </a:lnSpc>
              </a:pPr>
              <a:r>
                <a:rPr lang="en-US" sz="5000" b="1">
                  <a:solidFill>
                    <a:srgbClr val="FFFFFF"/>
                  </a:solidFill>
                  <a:latin typeface="Red Hat Display Bold"/>
                  <a:ea typeface="Red Hat Display Bold"/>
                  <a:cs typeface="Red Hat Display Bold"/>
                  <a:sym typeface="Red Hat Display Bold"/>
                </a:rPr>
                <a:t>02</a:t>
              </a:r>
            </a:p>
          </p:txBody>
        </p:sp>
        <p:sp>
          <p:nvSpPr>
            <p:cNvPr id="24" name="TextBox 24"/>
            <p:cNvSpPr txBox="1"/>
            <p:nvPr/>
          </p:nvSpPr>
          <p:spPr>
            <a:xfrm>
              <a:off x="832689" y="6531439"/>
              <a:ext cx="4702057" cy="1530985"/>
            </a:xfrm>
            <a:prstGeom prst="rect">
              <a:avLst/>
            </a:prstGeom>
          </p:spPr>
          <p:txBody>
            <a:bodyPr lIns="0" tIns="0" rIns="0" bIns="0" rtlCol="0" anchor="t">
              <a:spAutoFit/>
            </a:bodyPr>
            <a:lstStyle/>
            <a:p>
              <a:pPr algn="l">
                <a:lnSpc>
                  <a:spcPts val="2340"/>
                </a:lnSpc>
              </a:pPr>
              <a:r>
                <a:rPr lang="en-US" sz="1500">
                  <a:solidFill>
                    <a:srgbClr val="FFFFFF"/>
                  </a:solidFill>
                  <a:latin typeface="Red Hat Display"/>
                  <a:ea typeface="Red Hat Display"/>
                  <a:cs typeface="Red Hat Display"/>
                  <a:sym typeface="Red Hat Display"/>
                </a:rPr>
                <a:t>Lorem ipsum dolor sit amet, consectetur adipiscing elit, sed do eiusmod tempor incididunt ut labore et dolore magna aliqua. Ut enim ad minim veniam.</a:t>
              </a:r>
            </a:p>
          </p:txBody>
        </p:sp>
        <p:sp>
          <p:nvSpPr>
            <p:cNvPr id="25" name="TextBox 25"/>
            <p:cNvSpPr txBox="1"/>
            <p:nvPr/>
          </p:nvSpPr>
          <p:spPr>
            <a:xfrm>
              <a:off x="832689" y="10397293"/>
              <a:ext cx="5027825" cy="1530985"/>
            </a:xfrm>
            <a:prstGeom prst="rect">
              <a:avLst/>
            </a:prstGeom>
          </p:spPr>
          <p:txBody>
            <a:bodyPr lIns="0" tIns="0" rIns="0" bIns="0" rtlCol="0" anchor="t">
              <a:spAutoFit/>
            </a:bodyPr>
            <a:lstStyle/>
            <a:p>
              <a:pPr algn="l">
                <a:lnSpc>
                  <a:spcPts val="2340"/>
                </a:lnSpc>
              </a:pPr>
              <a:r>
                <a:rPr lang="en-US" sz="1500">
                  <a:solidFill>
                    <a:srgbClr val="FFFFFF"/>
                  </a:solidFill>
                  <a:latin typeface="Red Hat Display"/>
                  <a:ea typeface="Red Hat Display"/>
                  <a:cs typeface="Red Hat Display"/>
                  <a:sym typeface="Red Hat Display"/>
                </a:rPr>
                <a:t>Lorem ipsum dolor sit amet, consectetur adipiscing elit, sed do eiusmod tempor incididunt ut labore et dolore magna aliqua. Ut enim ad minim veniam.</a:t>
              </a:r>
            </a:p>
          </p:txBody>
        </p:sp>
        <p:sp>
          <p:nvSpPr>
            <p:cNvPr id="26" name="TextBox 26"/>
            <p:cNvSpPr txBox="1"/>
            <p:nvPr/>
          </p:nvSpPr>
          <p:spPr>
            <a:xfrm>
              <a:off x="832689" y="12942161"/>
              <a:ext cx="2929765" cy="931334"/>
            </a:xfrm>
            <a:prstGeom prst="rect">
              <a:avLst/>
            </a:prstGeom>
          </p:spPr>
          <p:txBody>
            <a:bodyPr lIns="0" tIns="0" rIns="0" bIns="0" rtlCol="0" anchor="t">
              <a:spAutoFit/>
            </a:bodyPr>
            <a:lstStyle/>
            <a:p>
              <a:pPr algn="l">
                <a:lnSpc>
                  <a:spcPts val="5150"/>
                </a:lnSpc>
              </a:pPr>
              <a:r>
                <a:rPr lang="en-US" sz="5000" b="1">
                  <a:solidFill>
                    <a:srgbClr val="FFFFFF"/>
                  </a:solidFill>
                  <a:latin typeface="Red Hat Display Bold"/>
                  <a:ea typeface="Red Hat Display Bold"/>
                  <a:cs typeface="Red Hat Display Bold"/>
                  <a:sym typeface="Red Hat Display Bold"/>
                </a:rPr>
                <a:t>03</a:t>
              </a:r>
            </a:p>
          </p:txBody>
        </p:sp>
        <p:sp>
          <p:nvSpPr>
            <p:cNvPr id="27" name="TextBox 27"/>
            <p:cNvSpPr txBox="1"/>
            <p:nvPr/>
          </p:nvSpPr>
          <p:spPr>
            <a:xfrm>
              <a:off x="832689" y="14105270"/>
              <a:ext cx="4793465" cy="1530985"/>
            </a:xfrm>
            <a:prstGeom prst="rect">
              <a:avLst/>
            </a:prstGeom>
          </p:spPr>
          <p:txBody>
            <a:bodyPr lIns="0" tIns="0" rIns="0" bIns="0" rtlCol="0" anchor="t">
              <a:spAutoFit/>
            </a:bodyPr>
            <a:lstStyle/>
            <a:p>
              <a:pPr algn="l">
                <a:lnSpc>
                  <a:spcPts val="2340"/>
                </a:lnSpc>
              </a:pPr>
              <a:r>
                <a:rPr lang="en-US" sz="1500">
                  <a:solidFill>
                    <a:srgbClr val="FFFFFF"/>
                  </a:solidFill>
                  <a:latin typeface="Red Hat Display"/>
                  <a:ea typeface="Red Hat Display"/>
                  <a:cs typeface="Red Hat Display"/>
                  <a:sym typeface="Red Hat Display"/>
                </a:rPr>
                <a:t>Lorem ipsum dolor sit amet, consectetur adipiscing elit, sed do eiusmod tempor incididunt ut labore et dolore magna aliqua. Ut enim ad minim veniam.</a:t>
              </a:r>
            </a:p>
          </p:txBody>
        </p:sp>
      </p:grpSp>
    </p:spTree>
    <p:extLst>
      <p:ext uri="{BB962C8B-B14F-4D97-AF65-F5344CB8AC3E}">
        <p14:creationId xmlns:p14="http://schemas.microsoft.com/office/powerpoint/2010/main" val="858735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rot="6626729" flipH="1">
            <a:off x="8471356" y="-3840201"/>
            <a:ext cx="12221289" cy="8822969"/>
          </a:xfrm>
          <a:custGeom>
            <a:avLst/>
            <a:gdLst/>
            <a:ahLst/>
            <a:cxnLst/>
            <a:rect l="l" t="t" r="r" b="b"/>
            <a:pathLst>
              <a:path w="12221289" h="8822969">
                <a:moveTo>
                  <a:pt x="12221289" y="0"/>
                </a:moveTo>
                <a:lnTo>
                  <a:pt x="0" y="0"/>
                </a:lnTo>
                <a:lnTo>
                  <a:pt x="0" y="8822968"/>
                </a:lnTo>
                <a:lnTo>
                  <a:pt x="12221289" y="8822968"/>
                </a:lnTo>
                <a:lnTo>
                  <a:pt x="12221289" y="0"/>
                </a:lnTo>
                <a:close/>
              </a:path>
            </a:pathLst>
          </a:custGeom>
          <a:blipFill>
            <a:blip r:embed="rId3"/>
            <a:stretch>
              <a:fillRect/>
            </a:stretch>
          </a:blipFill>
        </p:spPr>
      </p:sp>
      <p:grpSp>
        <p:nvGrpSpPr>
          <p:cNvPr id="4" name="Group 4"/>
          <p:cNvGrpSpPr/>
          <p:nvPr/>
        </p:nvGrpSpPr>
        <p:grpSpPr>
          <a:xfrm>
            <a:off x="1028700" y="1095257"/>
            <a:ext cx="8115300" cy="8049517"/>
            <a:chOff x="0" y="0"/>
            <a:chExt cx="10820400" cy="10732690"/>
          </a:xfrm>
        </p:grpSpPr>
        <p:grpSp>
          <p:nvGrpSpPr>
            <p:cNvPr id="5" name="Group 5"/>
            <p:cNvGrpSpPr/>
            <p:nvPr/>
          </p:nvGrpSpPr>
          <p:grpSpPr>
            <a:xfrm>
              <a:off x="0" y="0"/>
              <a:ext cx="10820400" cy="10732690"/>
              <a:chOff x="0" y="0"/>
              <a:chExt cx="2137363" cy="2120038"/>
            </a:xfrm>
          </p:grpSpPr>
          <p:sp>
            <p:nvSpPr>
              <p:cNvPr id="6" name="Freeform 6"/>
              <p:cNvSpPr/>
              <p:nvPr/>
            </p:nvSpPr>
            <p:spPr>
              <a:xfrm>
                <a:off x="0" y="0"/>
                <a:ext cx="2137363" cy="2120037"/>
              </a:xfrm>
              <a:custGeom>
                <a:avLst/>
                <a:gdLst/>
                <a:ahLst/>
                <a:cxnLst/>
                <a:rect l="l" t="t" r="r" b="b"/>
                <a:pathLst>
                  <a:path w="2137363" h="2120037">
                    <a:moveTo>
                      <a:pt x="19080" y="0"/>
                    </a:moveTo>
                    <a:lnTo>
                      <a:pt x="2118283" y="0"/>
                    </a:lnTo>
                    <a:cubicBezTo>
                      <a:pt x="2123343" y="0"/>
                      <a:pt x="2128196" y="2010"/>
                      <a:pt x="2131775" y="5588"/>
                    </a:cubicBezTo>
                    <a:cubicBezTo>
                      <a:pt x="2135353" y="9167"/>
                      <a:pt x="2137363" y="14020"/>
                      <a:pt x="2137363" y="19080"/>
                    </a:cubicBezTo>
                    <a:lnTo>
                      <a:pt x="2137363" y="2100958"/>
                    </a:lnTo>
                    <a:cubicBezTo>
                      <a:pt x="2137363" y="2111495"/>
                      <a:pt x="2128821" y="2120037"/>
                      <a:pt x="2118283" y="2120037"/>
                    </a:cubicBezTo>
                    <a:lnTo>
                      <a:pt x="19080" y="2120037"/>
                    </a:lnTo>
                    <a:cubicBezTo>
                      <a:pt x="8542" y="2120037"/>
                      <a:pt x="0" y="2111495"/>
                      <a:pt x="0" y="2100958"/>
                    </a:cubicBezTo>
                    <a:lnTo>
                      <a:pt x="0" y="19080"/>
                    </a:lnTo>
                    <a:cubicBezTo>
                      <a:pt x="0" y="8542"/>
                      <a:pt x="8542" y="0"/>
                      <a:pt x="19080" y="0"/>
                    </a:cubicBezTo>
                    <a:close/>
                  </a:path>
                </a:pathLst>
              </a:custGeom>
              <a:solidFill>
                <a:srgbClr val="04001E"/>
              </a:solidFill>
              <a:ln w="38100" cap="sq">
                <a:solidFill>
                  <a:srgbClr val="E5E1DA"/>
                </a:solidFill>
                <a:prstDash val="solid"/>
                <a:miter/>
              </a:ln>
            </p:spPr>
          </p:sp>
          <p:sp>
            <p:nvSpPr>
              <p:cNvPr id="7" name="TextBox 7"/>
              <p:cNvSpPr txBox="1"/>
              <p:nvPr/>
            </p:nvSpPr>
            <p:spPr>
              <a:xfrm>
                <a:off x="0" y="-38100"/>
                <a:ext cx="2137363" cy="2158138"/>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205844" y="1898185"/>
              <a:ext cx="9366782" cy="4579620"/>
            </a:xfrm>
            <a:prstGeom prst="rect">
              <a:avLst/>
            </a:prstGeom>
          </p:spPr>
          <p:txBody>
            <a:bodyPr lIns="0" tIns="0" rIns="0" bIns="0" rtlCol="0" anchor="t">
              <a:spAutoFit/>
            </a:bodyPr>
            <a:lstStyle/>
            <a:p>
              <a:pPr algn="l">
                <a:lnSpc>
                  <a:spcPts val="8730"/>
                </a:lnSpc>
              </a:pPr>
              <a:r>
                <a:rPr lang="en-US" sz="9000">
                  <a:solidFill>
                    <a:srgbClr val="FFFFFF"/>
                  </a:solidFill>
                  <a:latin typeface="Archivo Black"/>
                  <a:ea typeface="Archivo Black"/>
                  <a:cs typeface="Archivo Black"/>
                  <a:sym typeface="Archivo Black"/>
                </a:rPr>
                <a:t>Project vision and mission</a:t>
              </a:r>
            </a:p>
          </p:txBody>
        </p:sp>
        <p:sp>
          <p:nvSpPr>
            <p:cNvPr id="9" name="TextBox 9"/>
            <p:cNvSpPr txBox="1"/>
            <p:nvPr/>
          </p:nvSpPr>
          <p:spPr>
            <a:xfrm>
              <a:off x="1332844" y="6895844"/>
              <a:ext cx="7860389" cy="2635250"/>
            </a:xfrm>
            <a:prstGeom prst="rect">
              <a:avLst/>
            </a:prstGeom>
          </p:spPr>
          <p:txBody>
            <a:bodyPr lIns="0" tIns="0" rIns="0" bIns="0" rtlCol="0" anchor="t">
              <a:spAutoFit/>
            </a:bodyPr>
            <a:lstStyle/>
            <a:p>
              <a:pPr marL="0" lvl="0" indent="0" algn="l">
                <a:lnSpc>
                  <a:spcPts val="2699"/>
                </a:lnSpc>
                <a:spcBef>
                  <a:spcPct val="0"/>
                </a:spcBef>
              </a:pPr>
              <a:r>
                <a:rPr lang="en-US" sz="1999" u="none" spc="119">
                  <a:solidFill>
                    <a:srgbClr val="FFFFFF"/>
                  </a:solidFill>
                  <a:latin typeface="Red Hat Display"/>
                  <a:ea typeface="Red Hat Display"/>
                  <a:cs typeface="Red Hat Display"/>
                  <a:sym typeface="Red Hat Display"/>
                </a:rPr>
                <a:t>Lorem ipsum dolor sit amet, consectetur adipiscing elit, sed do eiusmod tempor incididunt ut labore et dolore magna aliqua. Ut enim ad minim veniam, quis nostrud exercitation ullamco laboris nisi ut aliquip ex ea commodo consequat.</a:t>
              </a:r>
            </a:p>
          </p:txBody>
        </p:sp>
      </p:grpSp>
      <p:grpSp>
        <p:nvGrpSpPr>
          <p:cNvPr id="10" name="Group 10"/>
          <p:cNvGrpSpPr/>
          <p:nvPr/>
        </p:nvGrpSpPr>
        <p:grpSpPr>
          <a:xfrm>
            <a:off x="9321397" y="1095257"/>
            <a:ext cx="6998061" cy="8023496"/>
            <a:chOff x="0" y="0"/>
            <a:chExt cx="9330748" cy="10697995"/>
          </a:xfrm>
        </p:grpSpPr>
        <p:grpSp>
          <p:nvGrpSpPr>
            <p:cNvPr id="11" name="Group 11"/>
            <p:cNvGrpSpPr/>
            <p:nvPr/>
          </p:nvGrpSpPr>
          <p:grpSpPr>
            <a:xfrm>
              <a:off x="0" y="0"/>
              <a:ext cx="9330748" cy="3415370"/>
              <a:chOff x="0" y="0"/>
              <a:chExt cx="2342659" cy="857492"/>
            </a:xfrm>
          </p:grpSpPr>
          <p:sp>
            <p:nvSpPr>
              <p:cNvPr id="12" name="Freeform 12"/>
              <p:cNvSpPr/>
              <p:nvPr/>
            </p:nvSpPr>
            <p:spPr>
              <a:xfrm>
                <a:off x="0" y="0"/>
                <a:ext cx="2342659" cy="857492"/>
              </a:xfrm>
              <a:custGeom>
                <a:avLst/>
                <a:gdLst/>
                <a:ahLst/>
                <a:cxnLst/>
                <a:rect l="l" t="t" r="r" b="b"/>
                <a:pathLst>
                  <a:path w="2342659" h="857492">
                    <a:moveTo>
                      <a:pt x="22126" y="0"/>
                    </a:moveTo>
                    <a:lnTo>
                      <a:pt x="2320533" y="0"/>
                    </a:lnTo>
                    <a:cubicBezTo>
                      <a:pt x="2326401" y="0"/>
                      <a:pt x="2332029" y="2331"/>
                      <a:pt x="2336178" y="6481"/>
                    </a:cubicBezTo>
                    <a:cubicBezTo>
                      <a:pt x="2340327" y="10630"/>
                      <a:pt x="2342659" y="16258"/>
                      <a:pt x="2342659" y="22126"/>
                    </a:cubicBezTo>
                    <a:lnTo>
                      <a:pt x="2342659" y="835367"/>
                    </a:lnTo>
                    <a:cubicBezTo>
                      <a:pt x="2342659" y="841235"/>
                      <a:pt x="2340327" y="846862"/>
                      <a:pt x="2336178" y="851012"/>
                    </a:cubicBezTo>
                    <a:cubicBezTo>
                      <a:pt x="2332029" y="855161"/>
                      <a:pt x="2326401" y="857492"/>
                      <a:pt x="2320533" y="857492"/>
                    </a:cubicBezTo>
                    <a:lnTo>
                      <a:pt x="22126" y="857492"/>
                    </a:lnTo>
                    <a:cubicBezTo>
                      <a:pt x="16258" y="857492"/>
                      <a:pt x="10630" y="855161"/>
                      <a:pt x="6481" y="851012"/>
                    </a:cubicBezTo>
                    <a:cubicBezTo>
                      <a:pt x="2331" y="846862"/>
                      <a:pt x="0" y="841235"/>
                      <a:pt x="0" y="835367"/>
                    </a:cubicBezTo>
                    <a:lnTo>
                      <a:pt x="0" y="22126"/>
                    </a:lnTo>
                    <a:cubicBezTo>
                      <a:pt x="0" y="16258"/>
                      <a:pt x="2331" y="10630"/>
                      <a:pt x="6481" y="6481"/>
                    </a:cubicBezTo>
                    <a:cubicBezTo>
                      <a:pt x="10630" y="2331"/>
                      <a:pt x="16258" y="0"/>
                      <a:pt x="22126" y="0"/>
                    </a:cubicBezTo>
                    <a:close/>
                  </a:path>
                </a:pathLst>
              </a:custGeom>
              <a:solidFill>
                <a:srgbClr val="04001E"/>
              </a:solidFill>
              <a:ln w="38100" cap="sq">
                <a:solidFill>
                  <a:srgbClr val="E5E1DA"/>
                </a:solidFill>
                <a:prstDash val="solid"/>
                <a:miter/>
              </a:ln>
            </p:spPr>
          </p:sp>
          <p:sp>
            <p:nvSpPr>
              <p:cNvPr id="13" name="TextBox 13"/>
              <p:cNvSpPr txBox="1"/>
              <p:nvPr/>
            </p:nvSpPr>
            <p:spPr>
              <a:xfrm>
                <a:off x="0" y="-38100"/>
                <a:ext cx="2342659" cy="89559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4" name="Group 14"/>
            <p:cNvGrpSpPr/>
            <p:nvPr/>
          </p:nvGrpSpPr>
          <p:grpSpPr>
            <a:xfrm>
              <a:off x="0" y="3689455"/>
              <a:ext cx="9330748" cy="3415370"/>
              <a:chOff x="0" y="0"/>
              <a:chExt cx="2342659" cy="857492"/>
            </a:xfrm>
          </p:grpSpPr>
          <p:sp>
            <p:nvSpPr>
              <p:cNvPr id="15" name="Freeform 15"/>
              <p:cNvSpPr/>
              <p:nvPr/>
            </p:nvSpPr>
            <p:spPr>
              <a:xfrm>
                <a:off x="0" y="0"/>
                <a:ext cx="2342659" cy="857492"/>
              </a:xfrm>
              <a:custGeom>
                <a:avLst/>
                <a:gdLst/>
                <a:ahLst/>
                <a:cxnLst/>
                <a:rect l="l" t="t" r="r" b="b"/>
                <a:pathLst>
                  <a:path w="2342659" h="857492">
                    <a:moveTo>
                      <a:pt x="22126" y="0"/>
                    </a:moveTo>
                    <a:lnTo>
                      <a:pt x="2320533" y="0"/>
                    </a:lnTo>
                    <a:cubicBezTo>
                      <a:pt x="2326401" y="0"/>
                      <a:pt x="2332029" y="2331"/>
                      <a:pt x="2336178" y="6481"/>
                    </a:cubicBezTo>
                    <a:cubicBezTo>
                      <a:pt x="2340327" y="10630"/>
                      <a:pt x="2342659" y="16258"/>
                      <a:pt x="2342659" y="22126"/>
                    </a:cubicBezTo>
                    <a:lnTo>
                      <a:pt x="2342659" y="835367"/>
                    </a:lnTo>
                    <a:cubicBezTo>
                      <a:pt x="2342659" y="841235"/>
                      <a:pt x="2340327" y="846862"/>
                      <a:pt x="2336178" y="851012"/>
                    </a:cubicBezTo>
                    <a:cubicBezTo>
                      <a:pt x="2332029" y="855161"/>
                      <a:pt x="2326401" y="857492"/>
                      <a:pt x="2320533" y="857492"/>
                    </a:cubicBezTo>
                    <a:lnTo>
                      <a:pt x="22126" y="857492"/>
                    </a:lnTo>
                    <a:cubicBezTo>
                      <a:pt x="16258" y="857492"/>
                      <a:pt x="10630" y="855161"/>
                      <a:pt x="6481" y="851012"/>
                    </a:cubicBezTo>
                    <a:cubicBezTo>
                      <a:pt x="2331" y="846862"/>
                      <a:pt x="0" y="841235"/>
                      <a:pt x="0" y="835367"/>
                    </a:cubicBezTo>
                    <a:lnTo>
                      <a:pt x="0" y="22126"/>
                    </a:lnTo>
                    <a:cubicBezTo>
                      <a:pt x="0" y="16258"/>
                      <a:pt x="2331" y="10630"/>
                      <a:pt x="6481" y="6481"/>
                    </a:cubicBezTo>
                    <a:cubicBezTo>
                      <a:pt x="10630" y="2331"/>
                      <a:pt x="16258" y="0"/>
                      <a:pt x="22126" y="0"/>
                    </a:cubicBezTo>
                    <a:close/>
                  </a:path>
                </a:pathLst>
              </a:custGeom>
              <a:solidFill>
                <a:srgbClr val="04001E"/>
              </a:solidFill>
              <a:ln w="38100" cap="sq">
                <a:solidFill>
                  <a:srgbClr val="E5E1DA"/>
                </a:solidFill>
                <a:prstDash val="solid"/>
                <a:miter/>
              </a:ln>
            </p:spPr>
          </p:sp>
          <p:sp>
            <p:nvSpPr>
              <p:cNvPr id="16" name="TextBox 16"/>
              <p:cNvSpPr txBox="1"/>
              <p:nvPr/>
            </p:nvSpPr>
            <p:spPr>
              <a:xfrm>
                <a:off x="0" y="-38100"/>
                <a:ext cx="2342659" cy="89559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7" name="Group 17"/>
            <p:cNvGrpSpPr/>
            <p:nvPr/>
          </p:nvGrpSpPr>
          <p:grpSpPr>
            <a:xfrm>
              <a:off x="0" y="7282625"/>
              <a:ext cx="9330748" cy="3415370"/>
              <a:chOff x="0" y="0"/>
              <a:chExt cx="2342659" cy="857492"/>
            </a:xfrm>
          </p:grpSpPr>
          <p:sp>
            <p:nvSpPr>
              <p:cNvPr id="18" name="Freeform 18"/>
              <p:cNvSpPr/>
              <p:nvPr/>
            </p:nvSpPr>
            <p:spPr>
              <a:xfrm>
                <a:off x="0" y="0"/>
                <a:ext cx="2342659" cy="857492"/>
              </a:xfrm>
              <a:custGeom>
                <a:avLst/>
                <a:gdLst/>
                <a:ahLst/>
                <a:cxnLst/>
                <a:rect l="l" t="t" r="r" b="b"/>
                <a:pathLst>
                  <a:path w="2342659" h="857492">
                    <a:moveTo>
                      <a:pt x="22126" y="0"/>
                    </a:moveTo>
                    <a:lnTo>
                      <a:pt x="2320533" y="0"/>
                    </a:lnTo>
                    <a:cubicBezTo>
                      <a:pt x="2326401" y="0"/>
                      <a:pt x="2332029" y="2331"/>
                      <a:pt x="2336178" y="6481"/>
                    </a:cubicBezTo>
                    <a:cubicBezTo>
                      <a:pt x="2340327" y="10630"/>
                      <a:pt x="2342659" y="16258"/>
                      <a:pt x="2342659" y="22126"/>
                    </a:cubicBezTo>
                    <a:lnTo>
                      <a:pt x="2342659" y="835367"/>
                    </a:lnTo>
                    <a:cubicBezTo>
                      <a:pt x="2342659" y="841235"/>
                      <a:pt x="2340327" y="846862"/>
                      <a:pt x="2336178" y="851012"/>
                    </a:cubicBezTo>
                    <a:cubicBezTo>
                      <a:pt x="2332029" y="855161"/>
                      <a:pt x="2326401" y="857492"/>
                      <a:pt x="2320533" y="857492"/>
                    </a:cubicBezTo>
                    <a:lnTo>
                      <a:pt x="22126" y="857492"/>
                    </a:lnTo>
                    <a:cubicBezTo>
                      <a:pt x="16258" y="857492"/>
                      <a:pt x="10630" y="855161"/>
                      <a:pt x="6481" y="851012"/>
                    </a:cubicBezTo>
                    <a:cubicBezTo>
                      <a:pt x="2331" y="846862"/>
                      <a:pt x="0" y="841235"/>
                      <a:pt x="0" y="835367"/>
                    </a:cubicBezTo>
                    <a:lnTo>
                      <a:pt x="0" y="22126"/>
                    </a:lnTo>
                    <a:cubicBezTo>
                      <a:pt x="0" y="16258"/>
                      <a:pt x="2331" y="10630"/>
                      <a:pt x="6481" y="6481"/>
                    </a:cubicBezTo>
                    <a:cubicBezTo>
                      <a:pt x="10630" y="2331"/>
                      <a:pt x="16258" y="0"/>
                      <a:pt x="22126" y="0"/>
                    </a:cubicBezTo>
                    <a:close/>
                  </a:path>
                </a:pathLst>
              </a:custGeom>
              <a:solidFill>
                <a:srgbClr val="04001E"/>
              </a:solidFill>
              <a:ln w="38100" cap="sq">
                <a:solidFill>
                  <a:srgbClr val="E5E1DA"/>
                </a:solidFill>
                <a:prstDash val="solid"/>
                <a:miter/>
              </a:ln>
            </p:spPr>
          </p:sp>
          <p:sp>
            <p:nvSpPr>
              <p:cNvPr id="19" name="TextBox 19"/>
              <p:cNvSpPr txBox="1"/>
              <p:nvPr/>
            </p:nvSpPr>
            <p:spPr>
              <a:xfrm>
                <a:off x="0" y="-38100"/>
                <a:ext cx="2342659" cy="89559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0" name="TextBox 20"/>
            <p:cNvSpPr txBox="1"/>
            <p:nvPr/>
          </p:nvSpPr>
          <p:spPr>
            <a:xfrm>
              <a:off x="688245" y="1087920"/>
              <a:ext cx="2105270" cy="1430030"/>
            </a:xfrm>
            <a:prstGeom prst="rect">
              <a:avLst/>
            </a:prstGeom>
          </p:spPr>
          <p:txBody>
            <a:bodyPr lIns="0" tIns="0" rIns="0" bIns="0" rtlCol="0" anchor="t">
              <a:spAutoFit/>
            </a:bodyPr>
            <a:lstStyle/>
            <a:p>
              <a:pPr algn="l">
                <a:lnSpc>
                  <a:spcPts val="7680"/>
                </a:lnSpc>
              </a:pPr>
              <a:r>
                <a:rPr lang="en-US" sz="8000">
                  <a:solidFill>
                    <a:srgbClr val="FFFFFF"/>
                  </a:solidFill>
                  <a:latin typeface="Red Hat Display"/>
                  <a:ea typeface="Red Hat Display"/>
                  <a:cs typeface="Red Hat Display"/>
                  <a:sym typeface="Red Hat Display"/>
                </a:rPr>
                <a:t>01.</a:t>
              </a:r>
            </a:p>
          </p:txBody>
        </p:sp>
        <p:sp>
          <p:nvSpPr>
            <p:cNvPr id="21" name="TextBox 21"/>
            <p:cNvSpPr txBox="1"/>
            <p:nvPr/>
          </p:nvSpPr>
          <p:spPr>
            <a:xfrm>
              <a:off x="688245" y="4777374"/>
              <a:ext cx="2105270" cy="1430030"/>
            </a:xfrm>
            <a:prstGeom prst="rect">
              <a:avLst/>
            </a:prstGeom>
          </p:spPr>
          <p:txBody>
            <a:bodyPr lIns="0" tIns="0" rIns="0" bIns="0" rtlCol="0" anchor="t">
              <a:spAutoFit/>
            </a:bodyPr>
            <a:lstStyle/>
            <a:p>
              <a:pPr algn="l">
                <a:lnSpc>
                  <a:spcPts val="7680"/>
                </a:lnSpc>
              </a:pPr>
              <a:r>
                <a:rPr lang="en-US" sz="8000">
                  <a:solidFill>
                    <a:srgbClr val="FFFFFF"/>
                  </a:solidFill>
                  <a:latin typeface="Red Hat Display"/>
                  <a:ea typeface="Red Hat Display"/>
                  <a:cs typeface="Red Hat Display"/>
                  <a:sym typeface="Red Hat Display"/>
                </a:rPr>
                <a:t>02.</a:t>
              </a:r>
            </a:p>
          </p:txBody>
        </p:sp>
        <p:sp>
          <p:nvSpPr>
            <p:cNvPr id="22" name="TextBox 22"/>
            <p:cNvSpPr txBox="1"/>
            <p:nvPr/>
          </p:nvSpPr>
          <p:spPr>
            <a:xfrm>
              <a:off x="688245" y="8370545"/>
              <a:ext cx="2105270" cy="1430030"/>
            </a:xfrm>
            <a:prstGeom prst="rect">
              <a:avLst/>
            </a:prstGeom>
          </p:spPr>
          <p:txBody>
            <a:bodyPr lIns="0" tIns="0" rIns="0" bIns="0" rtlCol="0" anchor="t">
              <a:spAutoFit/>
            </a:bodyPr>
            <a:lstStyle/>
            <a:p>
              <a:pPr algn="l">
                <a:lnSpc>
                  <a:spcPts val="7680"/>
                </a:lnSpc>
              </a:pPr>
              <a:r>
                <a:rPr lang="en-US" sz="8000">
                  <a:solidFill>
                    <a:srgbClr val="FFFFFF"/>
                  </a:solidFill>
                  <a:latin typeface="Red Hat Display"/>
                  <a:ea typeface="Red Hat Display"/>
                  <a:cs typeface="Red Hat Display"/>
                  <a:sym typeface="Red Hat Display"/>
                </a:rPr>
                <a:t>03.</a:t>
              </a:r>
            </a:p>
          </p:txBody>
        </p:sp>
        <p:sp>
          <p:nvSpPr>
            <p:cNvPr id="23" name="TextBox 23"/>
            <p:cNvSpPr txBox="1"/>
            <p:nvPr/>
          </p:nvSpPr>
          <p:spPr>
            <a:xfrm>
              <a:off x="2991226" y="922190"/>
              <a:ext cx="5509503" cy="1561465"/>
            </a:xfrm>
            <a:prstGeom prst="rect">
              <a:avLst/>
            </a:prstGeom>
          </p:spPr>
          <p:txBody>
            <a:bodyPr lIns="0" tIns="0" rIns="0" bIns="0" rtlCol="0" anchor="t">
              <a:spAutoFit/>
            </a:bodyPr>
            <a:lstStyle/>
            <a:p>
              <a:pPr marL="0" lvl="0" indent="0" algn="just">
                <a:lnSpc>
                  <a:spcPts val="1890"/>
                </a:lnSpc>
                <a:spcBef>
                  <a:spcPct val="0"/>
                </a:spcBef>
              </a:pPr>
              <a:r>
                <a:rPr lang="en-US" sz="1400" u="none" spc="22">
                  <a:solidFill>
                    <a:srgbClr val="FFFFFF"/>
                  </a:solidFill>
                  <a:latin typeface="Red Hat Display"/>
                  <a:ea typeface="Red Hat Display"/>
                  <a:cs typeface="Red Hat Display"/>
                  <a:sym typeface="Red Hat Display"/>
                </a:rPr>
                <a:t>Lorem ipsum dolor sit amet, consectetur adipiscing elit, sed do eiusmod tempor incididunt ut labore et dolore magna aliqua. Ut enim ad minim veniam, quis nostrud exercitation ullamco laboris nisi ut aliquip ex ea commodo consequat.</a:t>
              </a:r>
            </a:p>
          </p:txBody>
        </p:sp>
        <p:sp>
          <p:nvSpPr>
            <p:cNvPr id="24" name="TextBox 24"/>
            <p:cNvSpPr txBox="1"/>
            <p:nvPr/>
          </p:nvSpPr>
          <p:spPr>
            <a:xfrm>
              <a:off x="2991226" y="4611645"/>
              <a:ext cx="5509503" cy="1561465"/>
            </a:xfrm>
            <a:prstGeom prst="rect">
              <a:avLst/>
            </a:prstGeom>
          </p:spPr>
          <p:txBody>
            <a:bodyPr lIns="0" tIns="0" rIns="0" bIns="0" rtlCol="0" anchor="t">
              <a:spAutoFit/>
            </a:bodyPr>
            <a:lstStyle/>
            <a:p>
              <a:pPr marL="0" lvl="0" indent="0" algn="just">
                <a:lnSpc>
                  <a:spcPts val="1890"/>
                </a:lnSpc>
                <a:spcBef>
                  <a:spcPct val="0"/>
                </a:spcBef>
              </a:pPr>
              <a:r>
                <a:rPr lang="en-US" sz="1400" u="none" spc="22">
                  <a:solidFill>
                    <a:srgbClr val="FFFFFF"/>
                  </a:solidFill>
                  <a:latin typeface="Red Hat Display"/>
                  <a:ea typeface="Red Hat Display"/>
                  <a:cs typeface="Red Hat Display"/>
                  <a:sym typeface="Red Hat Display"/>
                </a:rPr>
                <a:t>Lorem ipsum dolor sit amet, consectetur adipiscing elit, sed do eiusmod tempor incididunt ut labore et dolore magna aliqua. Ut enim ad minim veniam, quis nostrud exercitation ullamco laboris nisi ut aliquip ex ea commodo consequat.</a:t>
              </a:r>
            </a:p>
          </p:txBody>
        </p:sp>
        <p:sp>
          <p:nvSpPr>
            <p:cNvPr id="25" name="TextBox 25"/>
            <p:cNvSpPr txBox="1"/>
            <p:nvPr/>
          </p:nvSpPr>
          <p:spPr>
            <a:xfrm>
              <a:off x="2991226" y="8204815"/>
              <a:ext cx="5509503" cy="1561465"/>
            </a:xfrm>
            <a:prstGeom prst="rect">
              <a:avLst/>
            </a:prstGeom>
          </p:spPr>
          <p:txBody>
            <a:bodyPr lIns="0" tIns="0" rIns="0" bIns="0" rtlCol="0" anchor="t">
              <a:spAutoFit/>
            </a:bodyPr>
            <a:lstStyle/>
            <a:p>
              <a:pPr marL="0" lvl="0" indent="0" algn="just">
                <a:lnSpc>
                  <a:spcPts val="1890"/>
                </a:lnSpc>
                <a:spcBef>
                  <a:spcPct val="0"/>
                </a:spcBef>
              </a:pPr>
              <a:r>
                <a:rPr lang="en-US" sz="1400" u="none" spc="22">
                  <a:solidFill>
                    <a:srgbClr val="FFFFFF"/>
                  </a:solidFill>
                  <a:latin typeface="Red Hat Display"/>
                  <a:ea typeface="Red Hat Display"/>
                  <a:cs typeface="Red Hat Display"/>
                  <a:sym typeface="Red Hat Display"/>
                </a:rPr>
                <a:t>Lorem ipsum dolor sit amet, consectetur adipiscing elit, sed do eiusmod tempor incididunt ut labore et dolore magna aliqua. Ut enim ad minim veniam, quis nostrud exercitation ullamco laboris nisi ut aliquip ex ea commodo consequat.</a:t>
              </a:r>
            </a:p>
          </p:txBody>
        </p:sp>
      </p:grpSp>
      <p:sp>
        <p:nvSpPr>
          <p:cNvPr id="26" name="Freeform 26"/>
          <p:cNvSpPr/>
          <p:nvPr/>
        </p:nvSpPr>
        <p:spPr>
          <a:xfrm>
            <a:off x="16500433" y="8222333"/>
            <a:ext cx="896420" cy="896420"/>
          </a:xfrm>
          <a:custGeom>
            <a:avLst/>
            <a:gdLst/>
            <a:ahLst/>
            <a:cxnLst/>
            <a:rect l="l" t="t" r="r" b="b"/>
            <a:pathLst>
              <a:path w="896420" h="896420">
                <a:moveTo>
                  <a:pt x="0" y="0"/>
                </a:moveTo>
                <a:lnTo>
                  <a:pt x="896420" y="0"/>
                </a:lnTo>
                <a:lnTo>
                  <a:pt x="896420" y="896420"/>
                </a:lnTo>
                <a:lnTo>
                  <a:pt x="0" y="8964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extLst>
      <p:ext uri="{BB962C8B-B14F-4D97-AF65-F5344CB8AC3E}">
        <p14:creationId xmlns:p14="http://schemas.microsoft.com/office/powerpoint/2010/main" val="3214444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rot="6626729" flipH="1">
            <a:off x="-8844239" y="322201"/>
            <a:ext cx="12221289" cy="8822969"/>
          </a:xfrm>
          <a:custGeom>
            <a:avLst/>
            <a:gdLst/>
            <a:ahLst/>
            <a:cxnLst/>
            <a:rect l="l" t="t" r="r" b="b"/>
            <a:pathLst>
              <a:path w="12221289" h="8822969">
                <a:moveTo>
                  <a:pt x="12221289" y="0"/>
                </a:moveTo>
                <a:lnTo>
                  <a:pt x="0" y="0"/>
                </a:lnTo>
                <a:lnTo>
                  <a:pt x="0" y="8822969"/>
                </a:lnTo>
                <a:lnTo>
                  <a:pt x="12221289" y="8822969"/>
                </a:lnTo>
                <a:lnTo>
                  <a:pt x="12221289" y="0"/>
                </a:lnTo>
                <a:close/>
              </a:path>
            </a:pathLst>
          </a:custGeom>
          <a:blipFill>
            <a:blip r:embed="rId3"/>
            <a:stretch>
              <a:fillRect/>
            </a:stretch>
          </a:blipFill>
        </p:spPr>
      </p:sp>
      <p:grpSp>
        <p:nvGrpSpPr>
          <p:cNvPr id="4" name="Group 4"/>
          <p:cNvGrpSpPr/>
          <p:nvPr/>
        </p:nvGrpSpPr>
        <p:grpSpPr>
          <a:xfrm>
            <a:off x="1028700" y="1413758"/>
            <a:ext cx="10284037" cy="7731016"/>
            <a:chOff x="0" y="0"/>
            <a:chExt cx="13712050" cy="10308021"/>
          </a:xfrm>
        </p:grpSpPr>
        <p:grpSp>
          <p:nvGrpSpPr>
            <p:cNvPr id="5" name="Group 5"/>
            <p:cNvGrpSpPr/>
            <p:nvPr/>
          </p:nvGrpSpPr>
          <p:grpSpPr>
            <a:xfrm>
              <a:off x="0" y="0"/>
              <a:ext cx="13712050" cy="10308021"/>
              <a:chOff x="0" y="0"/>
              <a:chExt cx="2708553" cy="2036152"/>
            </a:xfrm>
          </p:grpSpPr>
          <p:sp>
            <p:nvSpPr>
              <p:cNvPr id="6" name="Freeform 6"/>
              <p:cNvSpPr/>
              <p:nvPr/>
            </p:nvSpPr>
            <p:spPr>
              <a:xfrm>
                <a:off x="0" y="0"/>
                <a:ext cx="2708553" cy="2036152"/>
              </a:xfrm>
              <a:custGeom>
                <a:avLst/>
                <a:gdLst/>
                <a:ahLst/>
                <a:cxnLst/>
                <a:rect l="l" t="t" r="r" b="b"/>
                <a:pathLst>
                  <a:path w="2708553" h="2036152">
                    <a:moveTo>
                      <a:pt x="15056" y="0"/>
                    </a:moveTo>
                    <a:lnTo>
                      <a:pt x="2693497" y="0"/>
                    </a:lnTo>
                    <a:cubicBezTo>
                      <a:pt x="2701812" y="0"/>
                      <a:pt x="2708553" y="6741"/>
                      <a:pt x="2708553" y="15056"/>
                    </a:cubicBezTo>
                    <a:lnTo>
                      <a:pt x="2708553" y="2021096"/>
                    </a:lnTo>
                    <a:cubicBezTo>
                      <a:pt x="2708553" y="2025089"/>
                      <a:pt x="2706967" y="2028919"/>
                      <a:pt x="2704143" y="2031743"/>
                    </a:cubicBezTo>
                    <a:cubicBezTo>
                      <a:pt x="2701320" y="2034566"/>
                      <a:pt x="2697490" y="2036152"/>
                      <a:pt x="2693497" y="2036152"/>
                    </a:cubicBezTo>
                    <a:lnTo>
                      <a:pt x="15056" y="2036152"/>
                    </a:lnTo>
                    <a:cubicBezTo>
                      <a:pt x="11063" y="2036152"/>
                      <a:pt x="7233" y="2034566"/>
                      <a:pt x="4410" y="2031743"/>
                    </a:cubicBezTo>
                    <a:cubicBezTo>
                      <a:pt x="1586" y="2028919"/>
                      <a:pt x="0" y="2025089"/>
                      <a:pt x="0" y="2021096"/>
                    </a:cubicBezTo>
                    <a:lnTo>
                      <a:pt x="0" y="15056"/>
                    </a:lnTo>
                    <a:cubicBezTo>
                      <a:pt x="0" y="11063"/>
                      <a:pt x="1586" y="7233"/>
                      <a:pt x="4410" y="4410"/>
                    </a:cubicBezTo>
                    <a:cubicBezTo>
                      <a:pt x="7233" y="1586"/>
                      <a:pt x="11063" y="0"/>
                      <a:pt x="15056" y="0"/>
                    </a:cubicBezTo>
                    <a:close/>
                  </a:path>
                </a:pathLst>
              </a:custGeom>
              <a:solidFill>
                <a:srgbClr val="04001E"/>
              </a:solidFill>
              <a:ln w="38100" cap="sq">
                <a:solidFill>
                  <a:srgbClr val="E5E1DA"/>
                </a:solidFill>
                <a:prstDash val="solid"/>
                <a:miter/>
              </a:ln>
            </p:spPr>
          </p:sp>
          <p:sp>
            <p:nvSpPr>
              <p:cNvPr id="7" name="TextBox 7"/>
              <p:cNvSpPr txBox="1"/>
              <p:nvPr/>
            </p:nvSpPr>
            <p:spPr>
              <a:xfrm>
                <a:off x="0" y="-38100"/>
                <a:ext cx="2708553" cy="2074252"/>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246955" y="1198034"/>
              <a:ext cx="10472323" cy="3106420"/>
            </a:xfrm>
            <a:prstGeom prst="rect">
              <a:avLst/>
            </a:prstGeom>
          </p:spPr>
          <p:txBody>
            <a:bodyPr lIns="0" tIns="0" rIns="0" bIns="0" rtlCol="0" anchor="t">
              <a:spAutoFit/>
            </a:bodyPr>
            <a:lstStyle/>
            <a:p>
              <a:pPr algn="l">
                <a:lnSpc>
                  <a:spcPts val="8730"/>
                </a:lnSpc>
              </a:pPr>
              <a:r>
                <a:rPr lang="en-US" sz="9000">
                  <a:solidFill>
                    <a:srgbClr val="FFFFFF"/>
                  </a:solidFill>
                  <a:latin typeface="Archivo Black"/>
                  <a:ea typeface="Archivo Black"/>
                  <a:cs typeface="Archivo Black"/>
                  <a:sym typeface="Archivo Black"/>
                </a:rPr>
                <a:t>Inspiration &amp; creativity</a:t>
              </a:r>
            </a:p>
          </p:txBody>
        </p:sp>
        <p:sp>
          <p:nvSpPr>
            <p:cNvPr id="9" name="TextBox 9"/>
            <p:cNvSpPr txBox="1"/>
            <p:nvPr/>
          </p:nvSpPr>
          <p:spPr>
            <a:xfrm>
              <a:off x="1246955" y="4544115"/>
              <a:ext cx="9344845" cy="4413250"/>
            </a:xfrm>
            <a:prstGeom prst="rect">
              <a:avLst/>
            </a:prstGeom>
          </p:spPr>
          <p:txBody>
            <a:bodyPr lIns="0" tIns="0" rIns="0" bIns="0" rtlCol="0" anchor="t">
              <a:spAutoFit/>
            </a:bodyPr>
            <a:lstStyle/>
            <a:p>
              <a:pPr marL="0" lvl="0" indent="0" algn="l">
                <a:lnSpc>
                  <a:spcPts val="2699"/>
                </a:lnSpc>
                <a:spcBef>
                  <a:spcPct val="0"/>
                </a:spcBef>
              </a:pPr>
              <a:r>
                <a:rPr lang="en-US" sz="1999" u="none" spc="119">
                  <a:solidFill>
                    <a:srgbClr val="FFFFFF"/>
                  </a:solidFill>
                  <a:latin typeface="Red Hat Display"/>
                  <a:ea typeface="Red Hat Display"/>
                  <a:cs typeface="Red Hat Display"/>
                  <a:sym typeface="Red Hat Display"/>
                </a:rPr>
                <a:t>Lorem ipsum dolor sit amet, consectetur adipiscing elit, sed do eiusmod tempor incididunt ut labore et dolore magna aliqua. Ut enim ad minim veniam, quis nostrud exercitation ullamco laboris nisi ut aliquip ex ea commodo consequat.</a:t>
              </a:r>
            </a:p>
            <a:p>
              <a:pPr marL="0" lvl="0" indent="0" algn="l">
                <a:lnSpc>
                  <a:spcPts val="2699"/>
                </a:lnSpc>
                <a:spcBef>
                  <a:spcPct val="0"/>
                </a:spcBef>
              </a:pPr>
              <a:endParaRPr lang="en-US" sz="1999" u="none" spc="119">
                <a:solidFill>
                  <a:srgbClr val="FFFFFF"/>
                </a:solidFill>
                <a:latin typeface="Red Hat Display"/>
                <a:ea typeface="Red Hat Display"/>
                <a:cs typeface="Red Hat Display"/>
                <a:sym typeface="Red Hat Display"/>
              </a:endParaRPr>
            </a:p>
            <a:p>
              <a:pPr marL="0" lvl="0" indent="0" algn="l">
                <a:lnSpc>
                  <a:spcPts val="2699"/>
                </a:lnSpc>
                <a:spcBef>
                  <a:spcPct val="0"/>
                </a:spcBef>
              </a:pPr>
              <a:r>
                <a:rPr lang="en-US" sz="1999" u="none" spc="119">
                  <a:solidFill>
                    <a:srgbClr val="FFFFFF"/>
                  </a:solidFill>
                  <a:latin typeface="Red Hat Display"/>
                  <a:ea typeface="Red Hat Display"/>
                  <a:cs typeface="Red Hat Display"/>
                  <a:sym typeface="Red Hat Display"/>
                </a:rPr>
                <a:t>Duis aute irure dolor in reprehenderit in voluptate velit esse cillum dolore eu fugiat nulla pariatur. Excepteur sint occaecat cupidatat non proident, sunt in culpa qui officia deserunt mollit anim id est laborum.</a:t>
              </a:r>
            </a:p>
          </p:txBody>
        </p:sp>
      </p:grpSp>
      <p:grpSp>
        <p:nvGrpSpPr>
          <p:cNvPr id="10" name="Group 10"/>
          <p:cNvGrpSpPr/>
          <p:nvPr/>
        </p:nvGrpSpPr>
        <p:grpSpPr>
          <a:xfrm>
            <a:off x="11864221" y="-2940398"/>
            <a:ext cx="5395079" cy="15773061"/>
            <a:chOff x="0" y="0"/>
            <a:chExt cx="7193439" cy="21030749"/>
          </a:xfrm>
        </p:grpSpPr>
        <p:sp>
          <p:nvSpPr>
            <p:cNvPr id="11" name="Freeform 11"/>
            <p:cNvSpPr/>
            <p:nvPr/>
          </p:nvSpPr>
          <p:spPr>
            <a:xfrm>
              <a:off x="5998212" y="15069703"/>
              <a:ext cx="1195227" cy="1195227"/>
            </a:xfrm>
            <a:custGeom>
              <a:avLst/>
              <a:gdLst/>
              <a:ahLst/>
              <a:cxnLst/>
              <a:rect l="l" t="t" r="r" b="b"/>
              <a:pathLst>
                <a:path w="1195227" h="1195227">
                  <a:moveTo>
                    <a:pt x="0" y="0"/>
                  </a:moveTo>
                  <a:lnTo>
                    <a:pt x="1195227" y="0"/>
                  </a:lnTo>
                  <a:lnTo>
                    <a:pt x="1195227" y="1195227"/>
                  </a:lnTo>
                  <a:lnTo>
                    <a:pt x="0" y="11952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AutoShape 12"/>
            <p:cNvSpPr/>
            <p:nvPr/>
          </p:nvSpPr>
          <p:spPr>
            <a:xfrm flipV="1">
              <a:off x="263156" y="0"/>
              <a:ext cx="0" cy="21030749"/>
            </a:xfrm>
            <a:prstGeom prst="line">
              <a:avLst/>
            </a:prstGeom>
            <a:ln w="25400" cap="flat">
              <a:solidFill>
                <a:srgbClr val="F4F4ED"/>
              </a:solidFill>
              <a:prstDash val="solid"/>
              <a:headEnd type="none" w="sm" len="sm"/>
              <a:tailEnd type="none" w="sm" len="sm"/>
            </a:ln>
          </p:spPr>
        </p:sp>
        <p:grpSp>
          <p:nvGrpSpPr>
            <p:cNvPr id="13" name="Group 13"/>
            <p:cNvGrpSpPr/>
            <p:nvPr/>
          </p:nvGrpSpPr>
          <p:grpSpPr>
            <a:xfrm rot="-5400000">
              <a:off x="0" y="13625970"/>
              <a:ext cx="526312" cy="526312"/>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a:ln cap="sq">
                <a:noFill/>
                <a:prstDash val="solid"/>
                <a:miter/>
              </a:ln>
            </p:spPr>
          </p:sp>
          <p:sp>
            <p:nvSpPr>
              <p:cNvPr id="15" name="TextBox 15"/>
              <p:cNvSpPr txBox="1"/>
              <p:nvPr/>
            </p:nvSpPr>
            <p:spPr>
              <a:xfrm>
                <a:off x="190500" y="228600"/>
                <a:ext cx="431800" cy="393700"/>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16" name="Group 16"/>
            <p:cNvGrpSpPr/>
            <p:nvPr/>
          </p:nvGrpSpPr>
          <p:grpSpPr>
            <a:xfrm rot="-5400000">
              <a:off x="0" y="9912006"/>
              <a:ext cx="526312" cy="526312"/>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a:ln cap="sq">
                <a:noFill/>
                <a:prstDash val="solid"/>
                <a:miter/>
              </a:ln>
            </p:spPr>
          </p:sp>
          <p:sp>
            <p:nvSpPr>
              <p:cNvPr id="18" name="TextBox 18"/>
              <p:cNvSpPr txBox="1"/>
              <p:nvPr/>
            </p:nvSpPr>
            <p:spPr>
              <a:xfrm>
                <a:off x="190500" y="228600"/>
                <a:ext cx="431800" cy="393700"/>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19" name="Group 19"/>
            <p:cNvGrpSpPr/>
            <p:nvPr/>
          </p:nvGrpSpPr>
          <p:grpSpPr>
            <a:xfrm rot="-5400000">
              <a:off x="0" y="6044900"/>
              <a:ext cx="526312" cy="526312"/>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a:ln cap="sq">
                <a:noFill/>
                <a:prstDash val="solid"/>
                <a:miter/>
              </a:ln>
            </p:spPr>
          </p:sp>
          <p:sp>
            <p:nvSpPr>
              <p:cNvPr id="21" name="TextBox 21"/>
              <p:cNvSpPr txBox="1"/>
              <p:nvPr/>
            </p:nvSpPr>
            <p:spPr>
              <a:xfrm>
                <a:off x="190500" y="228600"/>
                <a:ext cx="431800" cy="393700"/>
              </a:xfrm>
              <a:prstGeom prst="rect">
                <a:avLst/>
              </a:prstGeom>
            </p:spPr>
            <p:txBody>
              <a:bodyPr lIns="50800" tIns="50800" rIns="50800" bIns="50800" rtlCol="0" anchor="ctr"/>
              <a:lstStyle/>
              <a:p>
                <a:pPr marL="0" lvl="0" indent="0" algn="ctr">
                  <a:lnSpc>
                    <a:spcPts val="2266"/>
                  </a:lnSpc>
                  <a:spcBef>
                    <a:spcPct val="0"/>
                  </a:spcBef>
                </a:pPr>
                <a:endParaRPr/>
              </a:p>
            </p:txBody>
          </p:sp>
        </p:grpSp>
        <p:sp>
          <p:nvSpPr>
            <p:cNvPr id="22" name="TextBox 22"/>
            <p:cNvSpPr txBox="1"/>
            <p:nvPr/>
          </p:nvSpPr>
          <p:spPr>
            <a:xfrm>
              <a:off x="832689" y="5881742"/>
              <a:ext cx="2929765" cy="931334"/>
            </a:xfrm>
            <a:prstGeom prst="rect">
              <a:avLst/>
            </a:prstGeom>
          </p:spPr>
          <p:txBody>
            <a:bodyPr lIns="0" tIns="0" rIns="0" bIns="0" rtlCol="0" anchor="t">
              <a:spAutoFit/>
            </a:bodyPr>
            <a:lstStyle/>
            <a:p>
              <a:pPr algn="l">
                <a:lnSpc>
                  <a:spcPts val="5150"/>
                </a:lnSpc>
              </a:pPr>
              <a:r>
                <a:rPr lang="en-US" sz="5000" b="1">
                  <a:solidFill>
                    <a:srgbClr val="FFFFFF"/>
                  </a:solidFill>
                  <a:latin typeface="Red Hat Display Bold"/>
                  <a:ea typeface="Red Hat Display Bold"/>
                  <a:cs typeface="Red Hat Display Bold"/>
                  <a:sym typeface="Red Hat Display Bold"/>
                </a:rPr>
                <a:t>01</a:t>
              </a:r>
            </a:p>
          </p:txBody>
        </p:sp>
        <p:sp>
          <p:nvSpPr>
            <p:cNvPr id="23" name="TextBox 23"/>
            <p:cNvSpPr txBox="1"/>
            <p:nvPr/>
          </p:nvSpPr>
          <p:spPr>
            <a:xfrm>
              <a:off x="832689" y="9747595"/>
              <a:ext cx="2929765" cy="931334"/>
            </a:xfrm>
            <a:prstGeom prst="rect">
              <a:avLst/>
            </a:prstGeom>
          </p:spPr>
          <p:txBody>
            <a:bodyPr lIns="0" tIns="0" rIns="0" bIns="0" rtlCol="0" anchor="t">
              <a:spAutoFit/>
            </a:bodyPr>
            <a:lstStyle/>
            <a:p>
              <a:pPr algn="l">
                <a:lnSpc>
                  <a:spcPts val="5150"/>
                </a:lnSpc>
              </a:pPr>
              <a:r>
                <a:rPr lang="en-US" sz="5000" b="1">
                  <a:solidFill>
                    <a:srgbClr val="FFFFFF"/>
                  </a:solidFill>
                  <a:latin typeface="Red Hat Display Bold"/>
                  <a:ea typeface="Red Hat Display Bold"/>
                  <a:cs typeface="Red Hat Display Bold"/>
                  <a:sym typeface="Red Hat Display Bold"/>
                </a:rPr>
                <a:t>02</a:t>
              </a:r>
            </a:p>
          </p:txBody>
        </p:sp>
        <p:sp>
          <p:nvSpPr>
            <p:cNvPr id="24" name="TextBox 24"/>
            <p:cNvSpPr txBox="1"/>
            <p:nvPr/>
          </p:nvSpPr>
          <p:spPr>
            <a:xfrm>
              <a:off x="832689" y="7044851"/>
              <a:ext cx="4702057" cy="1530985"/>
            </a:xfrm>
            <a:prstGeom prst="rect">
              <a:avLst/>
            </a:prstGeom>
          </p:spPr>
          <p:txBody>
            <a:bodyPr lIns="0" tIns="0" rIns="0" bIns="0" rtlCol="0" anchor="t">
              <a:spAutoFit/>
            </a:bodyPr>
            <a:lstStyle/>
            <a:p>
              <a:pPr algn="l">
                <a:lnSpc>
                  <a:spcPts val="2340"/>
                </a:lnSpc>
              </a:pPr>
              <a:r>
                <a:rPr lang="en-US" sz="1500">
                  <a:solidFill>
                    <a:srgbClr val="FFFFFF"/>
                  </a:solidFill>
                  <a:latin typeface="Red Hat Display"/>
                  <a:ea typeface="Red Hat Display"/>
                  <a:cs typeface="Red Hat Display"/>
                  <a:sym typeface="Red Hat Display"/>
                </a:rPr>
                <a:t>Lorem ipsum dolor sit amet, consectetur adipiscing elit, sed do eiusmod tempor incididunt ut labore et dolore magna aliqua. Ut enim ad minim veniam.</a:t>
              </a:r>
            </a:p>
          </p:txBody>
        </p:sp>
        <p:sp>
          <p:nvSpPr>
            <p:cNvPr id="25" name="TextBox 25"/>
            <p:cNvSpPr txBox="1"/>
            <p:nvPr/>
          </p:nvSpPr>
          <p:spPr>
            <a:xfrm>
              <a:off x="832689" y="10910704"/>
              <a:ext cx="5027825" cy="1530985"/>
            </a:xfrm>
            <a:prstGeom prst="rect">
              <a:avLst/>
            </a:prstGeom>
          </p:spPr>
          <p:txBody>
            <a:bodyPr lIns="0" tIns="0" rIns="0" bIns="0" rtlCol="0" anchor="t">
              <a:spAutoFit/>
            </a:bodyPr>
            <a:lstStyle/>
            <a:p>
              <a:pPr algn="l">
                <a:lnSpc>
                  <a:spcPts val="2340"/>
                </a:lnSpc>
              </a:pPr>
              <a:r>
                <a:rPr lang="en-US" sz="1500">
                  <a:solidFill>
                    <a:srgbClr val="FFFFFF"/>
                  </a:solidFill>
                  <a:latin typeface="Red Hat Display"/>
                  <a:ea typeface="Red Hat Display"/>
                  <a:cs typeface="Red Hat Display"/>
                  <a:sym typeface="Red Hat Display"/>
                </a:rPr>
                <a:t>Lorem ipsum dolor sit amet, consectetur adipiscing elit, sed do eiusmod tempor incididunt ut labore et dolore magna aliqua. Ut enim ad minim veniam.</a:t>
              </a:r>
            </a:p>
          </p:txBody>
        </p:sp>
        <p:sp>
          <p:nvSpPr>
            <p:cNvPr id="26" name="TextBox 26"/>
            <p:cNvSpPr txBox="1"/>
            <p:nvPr/>
          </p:nvSpPr>
          <p:spPr>
            <a:xfrm>
              <a:off x="832689" y="13455572"/>
              <a:ext cx="2929765" cy="931334"/>
            </a:xfrm>
            <a:prstGeom prst="rect">
              <a:avLst/>
            </a:prstGeom>
          </p:spPr>
          <p:txBody>
            <a:bodyPr lIns="0" tIns="0" rIns="0" bIns="0" rtlCol="0" anchor="t">
              <a:spAutoFit/>
            </a:bodyPr>
            <a:lstStyle/>
            <a:p>
              <a:pPr algn="l">
                <a:lnSpc>
                  <a:spcPts val="5150"/>
                </a:lnSpc>
              </a:pPr>
              <a:r>
                <a:rPr lang="en-US" sz="5000" b="1">
                  <a:solidFill>
                    <a:srgbClr val="FFFFFF"/>
                  </a:solidFill>
                  <a:latin typeface="Red Hat Display Bold"/>
                  <a:ea typeface="Red Hat Display Bold"/>
                  <a:cs typeface="Red Hat Display Bold"/>
                  <a:sym typeface="Red Hat Display Bold"/>
                </a:rPr>
                <a:t>03</a:t>
              </a:r>
            </a:p>
          </p:txBody>
        </p:sp>
        <p:sp>
          <p:nvSpPr>
            <p:cNvPr id="27" name="TextBox 27"/>
            <p:cNvSpPr txBox="1"/>
            <p:nvPr/>
          </p:nvSpPr>
          <p:spPr>
            <a:xfrm>
              <a:off x="832689" y="14618682"/>
              <a:ext cx="4793465" cy="1530985"/>
            </a:xfrm>
            <a:prstGeom prst="rect">
              <a:avLst/>
            </a:prstGeom>
          </p:spPr>
          <p:txBody>
            <a:bodyPr lIns="0" tIns="0" rIns="0" bIns="0" rtlCol="0" anchor="t">
              <a:spAutoFit/>
            </a:bodyPr>
            <a:lstStyle/>
            <a:p>
              <a:pPr algn="l">
                <a:lnSpc>
                  <a:spcPts val="2340"/>
                </a:lnSpc>
              </a:pPr>
              <a:r>
                <a:rPr lang="en-US" sz="1500">
                  <a:solidFill>
                    <a:srgbClr val="FFFFFF"/>
                  </a:solidFill>
                  <a:latin typeface="Red Hat Display"/>
                  <a:ea typeface="Red Hat Display"/>
                  <a:cs typeface="Red Hat Display"/>
                  <a:sym typeface="Red Hat Display"/>
                </a:rPr>
                <a:t>Lorem ipsum dolor sit amet, consectetur adipiscing elit, sed do eiusmod tempor incididunt ut labore et dolore magna aliqua. Ut enim ad minim veniam.</a:t>
              </a:r>
            </a:p>
          </p:txBody>
        </p:sp>
      </p:grpSp>
    </p:spTree>
    <p:extLst>
      <p:ext uri="{BB962C8B-B14F-4D97-AF65-F5344CB8AC3E}">
        <p14:creationId xmlns:p14="http://schemas.microsoft.com/office/powerpoint/2010/main" val="3839447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TextBox 3"/>
          <p:cNvSpPr txBox="1"/>
          <p:nvPr/>
        </p:nvSpPr>
        <p:spPr>
          <a:xfrm>
            <a:off x="2752387" y="2269608"/>
            <a:ext cx="12783226" cy="1177290"/>
          </a:xfrm>
          <a:prstGeom prst="rect">
            <a:avLst/>
          </a:prstGeom>
        </p:spPr>
        <p:txBody>
          <a:bodyPr lIns="0" tIns="0" rIns="0" bIns="0" rtlCol="0" anchor="t">
            <a:spAutoFit/>
          </a:bodyPr>
          <a:lstStyle/>
          <a:p>
            <a:pPr marL="0" lvl="1" indent="0" algn="ctr">
              <a:lnSpc>
                <a:spcPts val="8730"/>
              </a:lnSpc>
              <a:spcBef>
                <a:spcPct val="0"/>
              </a:spcBef>
            </a:pPr>
            <a:r>
              <a:rPr lang="en-US" sz="9000">
                <a:solidFill>
                  <a:srgbClr val="FFFFFF"/>
                </a:solidFill>
                <a:latin typeface="Archivo Black"/>
                <a:ea typeface="Archivo Black"/>
                <a:cs typeface="Archivo Black"/>
                <a:sym typeface="Archivo Black"/>
              </a:rPr>
              <a:t>Ideation Process</a:t>
            </a:r>
          </a:p>
        </p:txBody>
      </p:sp>
      <p:grpSp>
        <p:nvGrpSpPr>
          <p:cNvPr id="4" name="Group 4"/>
          <p:cNvGrpSpPr/>
          <p:nvPr/>
        </p:nvGrpSpPr>
        <p:grpSpPr>
          <a:xfrm>
            <a:off x="-886757" y="4395781"/>
            <a:ext cx="20061513" cy="4187806"/>
            <a:chOff x="0" y="0"/>
            <a:chExt cx="26748685" cy="5583741"/>
          </a:xfrm>
        </p:grpSpPr>
        <p:sp>
          <p:nvSpPr>
            <p:cNvPr id="5" name="AutoShape 5"/>
            <p:cNvSpPr/>
            <p:nvPr/>
          </p:nvSpPr>
          <p:spPr>
            <a:xfrm>
              <a:off x="0" y="334704"/>
              <a:ext cx="26748685" cy="0"/>
            </a:xfrm>
            <a:prstGeom prst="line">
              <a:avLst/>
            </a:prstGeom>
            <a:ln w="38100" cap="flat">
              <a:solidFill>
                <a:srgbClr val="F4F4ED"/>
              </a:solidFill>
              <a:prstDash val="solid"/>
              <a:headEnd type="none" w="sm" len="sm"/>
              <a:tailEnd type="none" w="sm" len="sm"/>
            </a:ln>
          </p:spPr>
        </p:sp>
        <p:grpSp>
          <p:nvGrpSpPr>
            <p:cNvPr id="6" name="Group 6"/>
            <p:cNvGrpSpPr/>
            <p:nvPr/>
          </p:nvGrpSpPr>
          <p:grpSpPr>
            <a:xfrm>
              <a:off x="9089229" y="0"/>
              <a:ext cx="669408" cy="669408"/>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a:ln cap="sq">
                <a:noFill/>
                <a:prstDash val="solid"/>
                <a:miter/>
              </a:ln>
            </p:spPr>
          </p:sp>
          <p:sp>
            <p:nvSpPr>
              <p:cNvPr id="8" name="TextBox 8"/>
              <p:cNvSpPr txBox="1"/>
              <p:nvPr/>
            </p:nvSpPr>
            <p:spPr>
              <a:xfrm>
                <a:off x="190500" y="228600"/>
                <a:ext cx="431800" cy="393700"/>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9" name="Group 9"/>
            <p:cNvGrpSpPr/>
            <p:nvPr/>
          </p:nvGrpSpPr>
          <p:grpSpPr>
            <a:xfrm>
              <a:off x="4151764" y="0"/>
              <a:ext cx="669408" cy="66940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p:spPr>
          </p:sp>
          <p:sp>
            <p:nvSpPr>
              <p:cNvPr id="11" name="TextBox 11"/>
              <p:cNvSpPr txBox="1"/>
              <p:nvPr/>
            </p:nvSpPr>
            <p:spPr>
              <a:xfrm>
                <a:off x="190500" y="228600"/>
                <a:ext cx="431800" cy="393700"/>
              </a:xfrm>
              <a:prstGeom prst="rect">
                <a:avLst/>
              </a:prstGeom>
            </p:spPr>
            <p:txBody>
              <a:bodyPr lIns="50800" tIns="50800" rIns="50800" bIns="50800" rtlCol="0" anchor="ctr"/>
              <a:lstStyle/>
              <a:p>
                <a:pPr algn="ctr">
                  <a:lnSpc>
                    <a:spcPts val="2266"/>
                  </a:lnSpc>
                </a:pPr>
                <a:endParaRPr/>
              </a:p>
            </p:txBody>
          </p:sp>
        </p:grpSp>
        <p:grpSp>
          <p:nvGrpSpPr>
            <p:cNvPr id="12" name="Group 12"/>
            <p:cNvGrpSpPr/>
            <p:nvPr/>
          </p:nvGrpSpPr>
          <p:grpSpPr>
            <a:xfrm>
              <a:off x="14053845" y="0"/>
              <a:ext cx="669408" cy="66940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a:ln cap="sq">
                <a:noFill/>
                <a:prstDash val="solid"/>
                <a:miter/>
              </a:ln>
            </p:spPr>
          </p:sp>
          <p:sp>
            <p:nvSpPr>
              <p:cNvPr id="14" name="TextBox 14"/>
              <p:cNvSpPr txBox="1"/>
              <p:nvPr/>
            </p:nvSpPr>
            <p:spPr>
              <a:xfrm>
                <a:off x="190500" y="228600"/>
                <a:ext cx="431800" cy="393700"/>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15" name="Group 15"/>
            <p:cNvGrpSpPr/>
            <p:nvPr/>
          </p:nvGrpSpPr>
          <p:grpSpPr>
            <a:xfrm>
              <a:off x="19043861" y="0"/>
              <a:ext cx="669408" cy="66940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a:ln cap="sq">
                <a:noFill/>
                <a:prstDash val="solid"/>
                <a:miter/>
              </a:ln>
            </p:spPr>
          </p:sp>
          <p:sp>
            <p:nvSpPr>
              <p:cNvPr id="17" name="TextBox 17"/>
              <p:cNvSpPr txBox="1"/>
              <p:nvPr/>
            </p:nvSpPr>
            <p:spPr>
              <a:xfrm>
                <a:off x="190500" y="228600"/>
                <a:ext cx="431800" cy="393700"/>
              </a:xfrm>
              <a:prstGeom prst="rect">
                <a:avLst/>
              </a:prstGeom>
            </p:spPr>
            <p:txBody>
              <a:bodyPr lIns="50800" tIns="50800" rIns="50800" bIns="50800" rtlCol="0" anchor="ctr"/>
              <a:lstStyle/>
              <a:p>
                <a:pPr marL="0" lvl="0" indent="0" algn="ctr">
                  <a:lnSpc>
                    <a:spcPts val="2266"/>
                  </a:lnSpc>
                  <a:spcBef>
                    <a:spcPct val="0"/>
                  </a:spcBef>
                </a:pPr>
                <a:endParaRPr/>
              </a:p>
            </p:txBody>
          </p:sp>
        </p:grpSp>
        <p:sp>
          <p:nvSpPr>
            <p:cNvPr id="18" name="TextBox 18"/>
            <p:cNvSpPr txBox="1"/>
            <p:nvPr/>
          </p:nvSpPr>
          <p:spPr>
            <a:xfrm>
              <a:off x="4151764" y="1030769"/>
              <a:ext cx="2929765" cy="931334"/>
            </a:xfrm>
            <a:prstGeom prst="rect">
              <a:avLst/>
            </a:prstGeom>
          </p:spPr>
          <p:txBody>
            <a:bodyPr lIns="0" tIns="0" rIns="0" bIns="0" rtlCol="0" anchor="t">
              <a:spAutoFit/>
            </a:bodyPr>
            <a:lstStyle/>
            <a:p>
              <a:pPr algn="l">
                <a:lnSpc>
                  <a:spcPts val="5150"/>
                </a:lnSpc>
              </a:pPr>
              <a:r>
                <a:rPr lang="en-US" sz="5000" b="1">
                  <a:solidFill>
                    <a:srgbClr val="FFFFFF"/>
                  </a:solidFill>
                  <a:latin typeface="Red Hat Display Bold"/>
                  <a:ea typeface="Red Hat Display Bold"/>
                  <a:cs typeface="Red Hat Display Bold"/>
                  <a:sym typeface="Red Hat Display Bold"/>
                </a:rPr>
                <a:t>01</a:t>
              </a:r>
            </a:p>
          </p:txBody>
        </p:sp>
        <p:sp>
          <p:nvSpPr>
            <p:cNvPr id="19" name="TextBox 19"/>
            <p:cNvSpPr txBox="1"/>
            <p:nvPr/>
          </p:nvSpPr>
          <p:spPr>
            <a:xfrm>
              <a:off x="9113633" y="1030769"/>
              <a:ext cx="2929765" cy="931334"/>
            </a:xfrm>
            <a:prstGeom prst="rect">
              <a:avLst/>
            </a:prstGeom>
          </p:spPr>
          <p:txBody>
            <a:bodyPr lIns="0" tIns="0" rIns="0" bIns="0" rtlCol="0" anchor="t">
              <a:spAutoFit/>
            </a:bodyPr>
            <a:lstStyle/>
            <a:p>
              <a:pPr algn="l">
                <a:lnSpc>
                  <a:spcPts val="5150"/>
                </a:lnSpc>
              </a:pPr>
              <a:r>
                <a:rPr lang="en-US" sz="5000" b="1">
                  <a:solidFill>
                    <a:srgbClr val="FFFFFF"/>
                  </a:solidFill>
                  <a:latin typeface="Red Hat Display Bold"/>
                  <a:ea typeface="Red Hat Display Bold"/>
                  <a:cs typeface="Red Hat Display Bold"/>
                  <a:sym typeface="Red Hat Display Bold"/>
                </a:rPr>
                <a:t>02</a:t>
              </a:r>
            </a:p>
          </p:txBody>
        </p:sp>
        <p:sp>
          <p:nvSpPr>
            <p:cNvPr id="20" name="TextBox 20"/>
            <p:cNvSpPr txBox="1"/>
            <p:nvPr/>
          </p:nvSpPr>
          <p:spPr>
            <a:xfrm>
              <a:off x="4151764" y="2193878"/>
              <a:ext cx="3528656" cy="2318385"/>
            </a:xfrm>
            <a:prstGeom prst="rect">
              <a:avLst/>
            </a:prstGeom>
          </p:spPr>
          <p:txBody>
            <a:bodyPr lIns="0" tIns="0" rIns="0" bIns="0" rtlCol="0" anchor="t">
              <a:spAutoFit/>
            </a:bodyPr>
            <a:lstStyle/>
            <a:p>
              <a:pPr algn="l">
                <a:lnSpc>
                  <a:spcPts val="2340"/>
                </a:lnSpc>
              </a:pPr>
              <a:r>
                <a:rPr lang="en-US" sz="1500">
                  <a:solidFill>
                    <a:srgbClr val="FFFFFF"/>
                  </a:solidFill>
                  <a:latin typeface="Red Hat Display"/>
                  <a:ea typeface="Red Hat Display"/>
                  <a:cs typeface="Red Hat Display"/>
                  <a:sym typeface="Red Hat Display"/>
                </a:rPr>
                <a:t>Lorem ipsum dolor sit amet, consectetur adipiscing elit, sed do eiusmod tempor incididunt ut labore et dolore magna aliqua. Ut enim ad minim veniam.</a:t>
              </a:r>
            </a:p>
          </p:txBody>
        </p:sp>
        <p:sp>
          <p:nvSpPr>
            <p:cNvPr id="21" name="TextBox 21"/>
            <p:cNvSpPr txBox="1"/>
            <p:nvPr/>
          </p:nvSpPr>
          <p:spPr>
            <a:xfrm>
              <a:off x="9113633" y="2193878"/>
              <a:ext cx="3643816" cy="1924685"/>
            </a:xfrm>
            <a:prstGeom prst="rect">
              <a:avLst/>
            </a:prstGeom>
          </p:spPr>
          <p:txBody>
            <a:bodyPr lIns="0" tIns="0" rIns="0" bIns="0" rtlCol="0" anchor="t">
              <a:spAutoFit/>
            </a:bodyPr>
            <a:lstStyle/>
            <a:p>
              <a:pPr algn="l">
                <a:lnSpc>
                  <a:spcPts val="2340"/>
                </a:lnSpc>
              </a:pPr>
              <a:r>
                <a:rPr lang="en-US" sz="1500">
                  <a:solidFill>
                    <a:srgbClr val="FFFFFF"/>
                  </a:solidFill>
                  <a:latin typeface="Red Hat Display"/>
                  <a:ea typeface="Red Hat Display"/>
                  <a:cs typeface="Red Hat Display"/>
                  <a:sym typeface="Red Hat Display"/>
                </a:rPr>
                <a:t>Lorem ipsum dolor sit amet, consectetur adipiscing elit, sed do eiusmod tempor incididunt ut labore et dolore magna aliqua. Ut enim ad minim veniam.</a:t>
              </a:r>
            </a:p>
          </p:txBody>
        </p:sp>
        <p:sp>
          <p:nvSpPr>
            <p:cNvPr id="22" name="TextBox 22"/>
            <p:cNvSpPr txBox="1"/>
            <p:nvPr/>
          </p:nvSpPr>
          <p:spPr>
            <a:xfrm>
              <a:off x="14078249" y="1030769"/>
              <a:ext cx="2929765" cy="931334"/>
            </a:xfrm>
            <a:prstGeom prst="rect">
              <a:avLst/>
            </a:prstGeom>
          </p:spPr>
          <p:txBody>
            <a:bodyPr lIns="0" tIns="0" rIns="0" bIns="0" rtlCol="0" anchor="t">
              <a:spAutoFit/>
            </a:bodyPr>
            <a:lstStyle/>
            <a:p>
              <a:pPr algn="l">
                <a:lnSpc>
                  <a:spcPts val="5150"/>
                </a:lnSpc>
              </a:pPr>
              <a:r>
                <a:rPr lang="en-US" sz="5000" b="1">
                  <a:solidFill>
                    <a:srgbClr val="FFFFFF"/>
                  </a:solidFill>
                  <a:latin typeface="Red Hat Display Bold"/>
                  <a:ea typeface="Red Hat Display Bold"/>
                  <a:cs typeface="Red Hat Display Bold"/>
                  <a:sym typeface="Red Hat Display Bold"/>
                </a:rPr>
                <a:t>03</a:t>
              </a:r>
            </a:p>
          </p:txBody>
        </p:sp>
        <p:sp>
          <p:nvSpPr>
            <p:cNvPr id="23" name="TextBox 23"/>
            <p:cNvSpPr txBox="1"/>
            <p:nvPr/>
          </p:nvSpPr>
          <p:spPr>
            <a:xfrm>
              <a:off x="14078249" y="2193878"/>
              <a:ext cx="3663988" cy="1924685"/>
            </a:xfrm>
            <a:prstGeom prst="rect">
              <a:avLst/>
            </a:prstGeom>
          </p:spPr>
          <p:txBody>
            <a:bodyPr lIns="0" tIns="0" rIns="0" bIns="0" rtlCol="0" anchor="t">
              <a:spAutoFit/>
            </a:bodyPr>
            <a:lstStyle/>
            <a:p>
              <a:pPr algn="l">
                <a:lnSpc>
                  <a:spcPts val="2340"/>
                </a:lnSpc>
              </a:pPr>
              <a:r>
                <a:rPr lang="en-US" sz="1500">
                  <a:solidFill>
                    <a:srgbClr val="FFFFFF"/>
                  </a:solidFill>
                  <a:latin typeface="Red Hat Display"/>
                  <a:ea typeface="Red Hat Display"/>
                  <a:cs typeface="Red Hat Display"/>
                  <a:sym typeface="Red Hat Display"/>
                </a:rPr>
                <a:t>Lorem ipsum dolor sit amet, consectetur adipiscing elit, sed do eiusmod tempor incididunt ut labore et dolore magna aliqua. Ut enim ad minim veniam.</a:t>
              </a:r>
            </a:p>
          </p:txBody>
        </p:sp>
        <p:sp>
          <p:nvSpPr>
            <p:cNvPr id="24" name="TextBox 24"/>
            <p:cNvSpPr txBox="1"/>
            <p:nvPr/>
          </p:nvSpPr>
          <p:spPr>
            <a:xfrm>
              <a:off x="19068264" y="1030769"/>
              <a:ext cx="2929765" cy="931334"/>
            </a:xfrm>
            <a:prstGeom prst="rect">
              <a:avLst/>
            </a:prstGeom>
          </p:spPr>
          <p:txBody>
            <a:bodyPr lIns="0" tIns="0" rIns="0" bIns="0" rtlCol="0" anchor="t">
              <a:spAutoFit/>
            </a:bodyPr>
            <a:lstStyle/>
            <a:p>
              <a:pPr algn="l">
                <a:lnSpc>
                  <a:spcPts val="5150"/>
                </a:lnSpc>
              </a:pPr>
              <a:r>
                <a:rPr lang="en-US" sz="5000" b="1">
                  <a:solidFill>
                    <a:srgbClr val="FFFFFF"/>
                  </a:solidFill>
                  <a:latin typeface="Red Hat Display Bold"/>
                  <a:ea typeface="Red Hat Display Bold"/>
                  <a:cs typeface="Red Hat Display Bold"/>
                  <a:sym typeface="Red Hat Display Bold"/>
                </a:rPr>
                <a:t>04</a:t>
              </a:r>
            </a:p>
          </p:txBody>
        </p:sp>
        <p:sp>
          <p:nvSpPr>
            <p:cNvPr id="25" name="TextBox 25"/>
            <p:cNvSpPr txBox="1"/>
            <p:nvPr/>
          </p:nvSpPr>
          <p:spPr>
            <a:xfrm>
              <a:off x="19068264" y="2193878"/>
              <a:ext cx="3528656" cy="2318385"/>
            </a:xfrm>
            <a:prstGeom prst="rect">
              <a:avLst/>
            </a:prstGeom>
          </p:spPr>
          <p:txBody>
            <a:bodyPr lIns="0" tIns="0" rIns="0" bIns="0" rtlCol="0" anchor="t">
              <a:spAutoFit/>
            </a:bodyPr>
            <a:lstStyle/>
            <a:p>
              <a:pPr algn="l">
                <a:lnSpc>
                  <a:spcPts val="2340"/>
                </a:lnSpc>
              </a:pPr>
              <a:r>
                <a:rPr lang="en-US" sz="1500">
                  <a:solidFill>
                    <a:srgbClr val="FFFFFF"/>
                  </a:solidFill>
                  <a:latin typeface="Red Hat Display"/>
                  <a:ea typeface="Red Hat Display"/>
                  <a:cs typeface="Red Hat Display"/>
                  <a:sym typeface="Red Hat Display"/>
                </a:rPr>
                <a:t>Lorem ipsum dolor sit amet, consectetur adipiscing elit, sed do eiusmod tempor incididunt ut labore et dolore magna aliqua. Ut enim ad minim veniam.</a:t>
              </a:r>
            </a:p>
          </p:txBody>
        </p:sp>
        <p:sp>
          <p:nvSpPr>
            <p:cNvPr id="26" name="Freeform 26"/>
            <p:cNvSpPr/>
            <p:nvPr/>
          </p:nvSpPr>
          <p:spPr>
            <a:xfrm>
              <a:off x="22999515" y="4388514"/>
              <a:ext cx="1195227" cy="1195227"/>
            </a:xfrm>
            <a:custGeom>
              <a:avLst/>
              <a:gdLst/>
              <a:ahLst/>
              <a:cxnLst/>
              <a:rect l="l" t="t" r="r" b="b"/>
              <a:pathLst>
                <a:path w="1195227" h="1195227">
                  <a:moveTo>
                    <a:pt x="0" y="0"/>
                  </a:moveTo>
                  <a:lnTo>
                    <a:pt x="1195227" y="0"/>
                  </a:lnTo>
                  <a:lnTo>
                    <a:pt x="1195227" y="1195227"/>
                  </a:lnTo>
                  <a:lnTo>
                    <a:pt x="0" y="11952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Tree>
    <p:extLst>
      <p:ext uri="{BB962C8B-B14F-4D97-AF65-F5344CB8AC3E}">
        <p14:creationId xmlns:p14="http://schemas.microsoft.com/office/powerpoint/2010/main" val="2345432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497" y="0"/>
            <a:ext cx="18288000" cy="103251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IN" dirty="0"/>
          </a:p>
        </p:txBody>
      </p:sp>
      <p:graphicFrame>
        <p:nvGraphicFramePr>
          <p:cNvPr id="3" name="Table 3"/>
          <p:cNvGraphicFramePr>
            <a:graphicFrameLocks noGrp="1"/>
          </p:cNvGraphicFramePr>
          <p:nvPr>
            <p:extLst>
              <p:ext uri="{D42A27DB-BD31-4B8C-83A1-F6EECF244321}">
                <p14:modId xmlns:p14="http://schemas.microsoft.com/office/powerpoint/2010/main" val="2617879174"/>
              </p:ext>
            </p:extLst>
          </p:nvPr>
        </p:nvGraphicFramePr>
        <p:xfrm>
          <a:off x="9886302" y="989950"/>
          <a:ext cx="5807659" cy="8573150"/>
        </p:xfrm>
        <a:graphic>
          <a:graphicData uri="http://schemas.openxmlformats.org/drawingml/2006/table">
            <a:tbl>
              <a:tblPr/>
              <a:tblGrid>
                <a:gridCol w="782638">
                  <a:extLst>
                    <a:ext uri="{9D8B030D-6E8A-4147-A177-3AD203B41FA5}">
                      <a16:colId xmlns:a16="http://schemas.microsoft.com/office/drawing/2014/main" val="20000"/>
                    </a:ext>
                  </a:extLst>
                </a:gridCol>
                <a:gridCol w="5025021">
                  <a:extLst>
                    <a:ext uri="{9D8B030D-6E8A-4147-A177-3AD203B41FA5}">
                      <a16:colId xmlns:a16="http://schemas.microsoft.com/office/drawing/2014/main" val="20001"/>
                    </a:ext>
                  </a:extLst>
                </a:gridCol>
              </a:tblGrid>
              <a:tr h="656204">
                <a:tc>
                  <a:txBody>
                    <a:bodyPr/>
                    <a:lstStyle/>
                    <a:p>
                      <a:pPr algn="l">
                        <a:lnSpc>
                          <a:spcPts val="2799"/>
                        </a:lnSpc>
                        <a:defRPr/>
                      </a:pPr>
                      <a:r>
                        <a:rPr lang="en-US" sz="1999" b="1" dirty="0">
                          <a:solidFill>
                            <a:srgbClr val="000000"/>
                          </a:solidFill>
                          <a:latin typeface="Garet Bold"/>
                          <a:ea typeface="Garet Bold"/>
                          <a:cs typeface="Garet Bold"/>
                          <a:sym typeface="Garet Bold"/>
                        </a:rPr>
                        <a:t>01</a:t>
                      </a:r>
                      <a:endParaRPr lang="en-US" sz="1100" dirty="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b="1" dirty="0">
                          <a:solidFill>
                            <a:srgbClr val="000000"/>
                          </a:solidFill>
                          <a:latin typeface="Garet Bold"/>
                          <a:ea typeface="Garet Bold"/>
                          <a:cs typeface="Garet Bold"/>
                          <a:sym typeface="Garet Bold"/>
                        </a:rPr>
                        <a:t>Project Overview </a:t>
                      </a:r>
                      <a:endParaRPr lang="en-US" sz="1100" dirty="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56204">
                <a:tc>
                  <a:txBody>
                    <a:bodyPr/>
                    <a:lstStyle/>
                    <a:p>
                      <a:pPr algn="l">
                        <a:lnSpc>
                          <a:spcPts val="2799"/>
                        </a:lnSpc>
                        <a:defRPr/>
                      </a:pPr>
                      <a:r>
                        <a:rPr lang="en-US" sz="1999" b="1" dirty="0">
                          <a:solidFill>
                            <a:srgbClr val="000000"/>
                          </a:solidFill>
                          <a:latin typeface="Garet Bold"/>
                          <a:ea typeface="Garet Bold"/>
                          <a:cs typeface="Garet Bold"/>
                          <a:sym typeface="Garet Bold"/>
                        </a:rPr>
                        <a:t>02</a:t>
                      </a:r>
                      <a:endParaRPr lang="en-US" sz="1100" dirty="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b="1" dirty="0">
                          <a:solidFill>
                            <a:srgbClr val="000000"/>
                          </a:solidFill>
                          <a:latin typeface="Garet Bold"/>
                          <a:ea typeface="Garet Bold"/>
                          <a:cs typeface="Garet Bold"/>
                          <a:sym typeface="Garet Bold"/>
                        </a:rPr>
                        <a:t>Modules and Features</a:t>
                      </a:r>
                      <a:endParaRPr lang="en-US" sz="1100" dirty="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56204">
                <a:tc>
                  <a:txBody>
                    <a:bodyPr/>
                    <a:lstStyle/>
                    <a:p>
                      <a:pPr algn="l">
                        <a:lnSpc>
                          <a:spcPts val="2799"/>
                        </a:lnSpc>
                        <a:defRPr/>
                      </a:pPr>
                      <a:r>
                        <a:rPr lang="en-US" sz="1999" b="1" dirty="0">
                          <a:solidFill>
                            <a:srgbClr val="000000"/>
                          </a:solidFill>
                          <a:latin typeface="Garet Bold"/>
                          <a:ea typeface="Garet Bold"/>
                          <a:cs typeface="Garet Bold"/>
                          <a:sym typeface="Garet Bold"/>
                        </a:rPr>
                        <a:t>03</a:t>
                      </a:r>
                      <a:endParaRPr lang="en-US" sz="1100" dirty="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b="1" dirty="0">
                          <a:solidFill>
                            <a:srgbClr val="000000"/>
                          </a:solidFill>
                          <a:latin typeface="Garet Bold"/>
                          <a:sym typeface="Garet Bold"/>
                        </a:rPr>
                        <a:t>Feature Details</a:t>
                      </a:r>
                      <a:endParaRPr lang="en-US" sz="1100" dirty="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56204">
                <a:tc>
                  <a:txBody>
                    <a:bodyPr/>
                    <a:lstStyle/>
                    <a:p>
                      <a:pPr algn="l">
                        <a:lnSpc>
                          <a:spcPts val="2799"/>
                        </a:lnSpc>
                        <a:defRPr/>
                      </a:pPr>
                      <a:r>
                        <a:rPr lang="en-US" sz="1999" b="1" dirty="0">
                          <a:solidFill>
                            <a:srgbClr val="000000"/>
                          </a:solidFill>
                          <a:latin typeface="Garet Bold"/>
                          <a:ea typeface="Garet Bold"/>
                          <a:cs typeface="Garet Bold"/>
                          <a:sym typeface="Garet Bold"/>
                        </a:rPr>
                        <a:t>04</a:t>
                      </a:r>
                      <a:endParaRPr lang="en-US" sz="1100" dirty="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b="1" dirty="0">
                          <a:solidFill>
                            <a:srgbClr val="000000"/>
                          </a:solidFill>
                          <a:latin typeface="Garet Bold"/>
                          <a:ea typeface="Garet Bold"/>
                          <a:cs typeface="Garet Bold"/>
                          <a:sym typeface="Garet Bold"/>
                        </a:rPr>
                        <a:t>System Workflow</a:t>
                      </a:r>
                      <a:endParaRPr lang="en-US" sz="1100" dirty="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978550">
                <a:tc>
                  <a:txBody>
                    <a:bodyPr/>
                    <a:lstStyle/>
                    <a:p>
                      <a:pPr algn="l">
                        <a:lnSpc>
                          <a:spcPts val="2799"/>
                        </a:lnSpc>
                        <a:defRPr/>
                      </a:pPr>
                      <a:r>
                        <a:rPr lang="en-US" sz="1999" b="1" kern="1200" dirty="0">
                          <a:solidFill>
                            <a:srgbClr val="000000"/>
                          </a:solidFill>
                          <a:latin typeface="Garet Bold"/>
                        </a:rPr>
                        <a:t>05</a:t>
                      </a:r>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b="1" kern="1200" dirty="0">
                          <a:solidFill>
                            <a:srgbClr val="000000"/>
                          </a:solidFill>
                          <a:latin typeface="Garet Bold"/>
                        </a:rPr>
                        <a:t>API &amp; Authorization Details</a:t>
                      </a:r>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794071"/>
                  </a:ext>
                </a:extLst>
              </a:tr>
              <a:tr h="978550">
                <a:tc>
                  <a:txBody>
                    <a:bodyPr/>
                    <a:lstStyle/>
                    <a:p>
                      <a:pPr algn="l">
                        <a:lnSpc>
                          <a:spcPts val="2799"/>
                        </a:lnSpc>
                        <a:defRPr/>
                      </a:pPr>
                      <a:r>
                        <a:rPr lang="en-US" sz="1999" b="1" dirty="0">
                          <a:solidFill>
                            <a:srgbClr val="000000"/>
                          </a:solidFill>
                          <a:latin typeface="Garet Bold"/>
                          <a:ea typeface="Garet Bold"/>
                          <a:cs typeface="Garet Bold"/>
                          <a:sym typeface="Garet Bold"/>
                        </a:rPr>
                        <a:t>06</a:t>
                      </a:r>
                      <a:endParaRPr lang="en-US" sz="1100" dirty="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b="1" dirty="0">
                          <a:solidFill>
                            <a:srgbClr val="000000"/>
                          </a:solidFill>
                          <a:latin typeface="Garet Bold"/>
                          <a:ea typeface="Garet Bold"/>
                          <a:cs typeface="Garet Bold"/>
                          <a:sym typeface="Garet Bold"/>
                        </a:rPr>
                        <a:t>Coding Standards &amp; Design Patterns</a:t>
                      </a:r>
                      <a:endParaRPr lang="en-US" sz="1100" dirty="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56204">
                <a:tc>
                  <a:txBody>
                    <a:bodyPr/>
                    <a:lstStyle/>
                    <a:p>
                      <a:pPr algn="l">
                        <a:lnSpc>
                          <a:spcPts val="2799"/>
                        </a:lnSpc>
                        <a:defRPr/>
                      </a:pPr>
                      <a:r>
                        <a:rPr lang="en-US" sz="1999" b="1" dirty="0">
                          <a:solidFill>
                            <a:srgbClr val="000000"/>
                          </a:solidFill>
                          <a:latin typeface="Garet Bold"/>
                          <a:ea typeface="Garet Bold"/>
                          <a:cs typeface="Garet Bold"/>
                          <a:sym typeface="Garet Bold"/>
                        </a:rPr>
                        <a:t>07</a:t>
                      </a:r>
                      <a:endParaRPr lang="en-US" sz="1100" dirty="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b="1" dirty="0">
                          <a:solidFill>
                            <a:srgbClr val="000000"/>
                          </a:solidFill>
                          <a:latin typeface="Garet Bold"/>
                          <a:ea typeface="Garet Bold"/>
                          <a:cs typeface="Garet Bold"/>
                          <a:sym typeface="Garet Bold"/>
                        </a:rPr>
                        <a:t>UI Screens</a:t>
                      </a:r>
                      <a:endParaRPr lang="en-US" sz="1100" dirty="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656204">
                <a:tc>
                  <a:txBody>
                    <a:bodyPr/>
                    <a:lstStyle/>
                    <a:p>
                      <a:pPr algn="l">
                        <a:lnSpc>
                          <a:spcPts val="2799"/>
                        </a:lnSpc>
                        <a:defRPr/>
                      </a:pPr>
                      <a:r>
                        <a:rPr lang="en-US" sz="1999" b="1" dirty="0">
                          <a:solidFill>
                            <a:srgbClr val="000000"/>
                          </a:solidFill>
                          <a:latin typeface="Garet Bold"/>
                          <a:sym typeface="Garet Bold"/>
                        </a:rPr>
                        <a:t>08</a:t>
                      </a:r>
                      <a:endParaRPr lang="en-US" sz="1100" dirty="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b="1" dirty="0">
                          <a:solidFill>
                            <a:srgbClr val="000000"/>
                          </a:solidFill>
                          <a:latin typeface="Garet Bold"/>
                          <a:ea typeface="Garet Bold"/>
                          <a:cs typeface="Garet Bold"/>
                          <a:sym typeface="Garet Bold"/>
                        </a:rPr>
                        <a:t>Unit Testing</a:t>
                      </a:r>
                      <a:endParaRPr lang="en-US" sz="1100" dirty="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656204">
                <a:tc>
                  <a:txBody>
                    <a:bodyPr/>
                    <a:lstStyle/>
                    <a:p>
                      <a:pPr marL="0" algn="l" defTabSz="914400" rtl="0" eaLnBrk="1" latinLnBrk="0" hangingPunct="1">
                        <a:lnSpc>
                          <a:spcPts val="2799"/>
                        </a:lnSpc>
                        <a:defRPr/>
                      </a:pPr>
                      <a:r>
                        <a:rPr lang="en-US" sz="1999" b="1" kern="1200" dirty="0">
                          <a:solidFill>
                            <a:srgbClr val="000000"/>
                          </a:solidFill>
                          <a:latin typeface="Garet Bold"/>
                          <a:ea typeface="+mn-ea"/>
                          <a:cs typeface="+mn-cs"/>
                        </a:rPr>
                        <a:t>09</a:t>
                      </a:r>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b="1" kern="1200" dirty="0">
                          <a:solidFill>
                            <a:srgbClr val="000000"/>
                          </a:solidFill>
                          <a:latin typeface="Garet Bold"/>
                          <a:ea typeface="Garet Bold"/>
                          <a:cs typeface="Garet Bold"/>
                          <a:sym typeface="Garet Bold"/>
                        </a:rPr>
                        <a:t>Additional Features</a:t>
                      </a:r>
                      <a:endParaRPr lang="en-US" sz="1999" b="1" kern="1200" dirty="0">
                        <a:solidFill>
                          <a:srgbClr val="000000"/>
                        </a:solidFill>
                        <a:latin typeface="Garet Bold"/>
                      </a:endParaRPr>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40033909"/>
                  </a:ext>
                </a:extLst>
              </a:tr>
              <a:tr h="656204">
                <a:tc>
                  <a:txBody>
                    <a:bodyPr/>
                    <a:lstStyle/>
                    <a:p>
                      <a:pPr marL="0" algn="l" defTabSz="914400" rtl="0" eaLnBrk="1" latinLnBrk="0" hangingPunct="1">
                        <a:lnSpc>
                          <a:spcPts val="2799"/>
                        </a:lnSpc>
                        <a:defRPr/>
                      </a:pPr>
                      <a:r>
                        <a:rPr lang="en-US" sz="1999" b="1" kern="1200" dirty="0">
                          <a:solidFill>
                            <a:srgbClr val="000000"/>
                          </a:solidFill>
                          <a:latin typeface="Garet Bold"/>
                          <a:ea typeface="+mn-ea"/>
                          <a:cs typeface="+mn-cs"/>
                        </a:rPr>
                        <a:t>10</a:t>
                      </a:r>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b="1" kern="1200" dirty="0">
                          <a:solidFill>
                            <a:srgbClr val="000000"/>
                          </a:solidFill>
                          <a:latin typeface="Garet Bold"/>
                        </a:rPr>
                        <a:t>Group Takeaways</a:t>
                      </a:r>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5587319"/>
                  </a:ext>
                </a:extLst>
              </a:tr>
              <a:tr h="656204">
                <a:tc>
                  <a:txBody>
                    <a:bodyPr/>
                    <a:lstStyle/>
                    <a:p>
                      <a:pPr algn="l">
                        <a:lnSpc>
                          <a:spcPts val="2799"/>
                        </a:lnSpc>
                        <a:defRPr/>
                      </a:pPr>
                      <a:r>
                        <a:rPr lang="en-US" sz="1999" b="1" kern="1200" dirty="0">
                          <a:solidFill>
                            <a:srgbClr val="000000"/>
                          </a:solidFill>
                          <a:latin typeface="Garet Bold"/>
                          <a:ea typeface="+mn-ea"/>
                          <a:cs typeface="+mn-cs"/>
                        </a:rPr>
                        <a:t>11</a:t>
                      </a:r>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b="1" kern="1200" dirty="0">
                          <a:solidFill>
                            <a:srgbClr val="000000"/>
                          </a:solidFill>
                          <a:latin typeface="Garet Bold"/>
                          <a:ea typeface="+mn-ea"/>
                          <a:cs typeface="+mn-cs"/>
                        </a:rPr>
                        <a:t>Conclusion</a:t>
                      </a:r>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7762635"/>
                  </a:ext>
                </a:extLst>
              </a:tr>
            </a:tbl>
          </a:graphicData>
        </a:graphic>
      </p:graphicFrame>
      <p:sp>
        <p:nvSpPr>
          <p:cNvPr id="4" name="Freeform 4"/>
          <p:cNvSpPr/>
          <p:nvPr/>
        </p:nvSpPr>
        <p:spPr>
          <a:xfrm>
            <a:off x="-699263" y="989950"/>
            <a:ext cx="9125543" cy="8573150"/>
          </a:xfrm>
          <a:custGeom>
            <a:avLst/>
            <a:gdLst/>
            <a:ahLst/>
            <a:cxnLst/>
            <a:rect l="l" t="t" r="r" b="b"/>
            <a:pathLst>
              <a:path w="9125543" h="7167700">
                <a:moveTo>
                  <a:pt x="0" y="0"/>
                </a:moveTo>
                <a:lnTo>
                  <a:pt x="9125544" y="0"/>
                </a:lnTo>
                <a:lnTo>
                  <a:pt x="9125544" y="7167700"/>
                </a:lnTo>
                <a:lnTo>
                  <a:pt x="0" y="71677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4769816" y="-723900"/>
            <a:ext cx="3488687" cy="1198840"/>
          </a:xfrm>
          <a:custGeom>
            <a:avLst/>
            <a:gdLst/>
            <a:ahLst/>
            <a:cxnLst/>
            <a:rect l="l" t="t" r="r" b="b"/>
            <a:pathLst>
              <a:path w="3488687" h="1198840">
                <a:moveTo>
                  <a:pt x="0" y="0"/>
                </a:moveTo>
                <a:lnTo>
                  <a:pt x="3488687" y="0"/>
                </a:lnTo>
                <a:lnTo>
                  <a:pt x="3488687" y="1198840"/>
                </a:lnTo>
                <a:lnTo>
                  <a:pt x="0" y="11988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6" name="TextBox 6"/>
          <p:cNvSpPr txBox="1"/>
          <p:nvPr/>
        </p:nvSpPr>
        <p:spPr>
          <a:xfrm>
            <a:off x="1604641" y="2439692"/>
            <a:ext cx="6531462" cy="785704"/>
          </a:xfrm>
          <a:prstGeom prst="rect">
            <a:avLst/>
          </a:prstGeom>
        </p:spPr>
        <p:txBody>
          <a:bodyPr lIns="0" tIns="0" rIns="0" bIns="0" rtlCol="0" anchor="t">
            <a:spAutoFit/>
          </a:bodyPr>
          <a:lstStyle/>
          <a:p>
            <a:pPr marL="0" lvl="0" indent="0" algn="just">
              <a:lnSpc>
                <a:spcPts val="5808"/>
              </a:lnSpc>
              <a:spcBef>
                <a:spcPct val="0"/>
              </a:spcBef>
            </a:pPr>
            <a:r>
              <a:rPr lang="en-US" sz="5808" spc="-458">
                <a:solidFill>
                  <a:srgbClr val="FFFFFF"/>
                </a:solidFill>
                <a:latin typeface="Archivo Black"/>
                <a:ea typeface="Archivo Black"/>
                <a:cs typeface="Archivo Black"/>
                <a:sym typeface="Archivo Black"/>
              </a:rPr>
              <a:t>Agenda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rot="6626729">
            <a:off x="11878550" y="2429250"/>
            <a:ext cx="12221289" cy="8822969"/>
          </a:xfrm>
          <a:custGeom>
            <a:avLst/>
            <a:gdLst/>
            <a:ahLst/>
            <a:cxnLst/>
            <a:rect l="l" t="t" r="r" b="b"/>
            <a:pathLst>
              <a:path w="12221289" h="8822969">
                <a:moveTo>
                  <a:pt x="0" y="0"/>
                </a:moveTo>
                <a:lnTo>
                  <a:pt x="12221289" y="0"/>
                </a:lnTo>
                <a:lnTo>
                  <a:pt x="12221289" y="8822969"/>
                </a:lnTo>
                <a:lnTo>
                  <a:pt x="0" y="8822969"/>
                </a:lnTo>
                <a:lnTo>
                  <a:pt x="0" y="0"/>
                </a:lnTo>
                <a:close/>
              </a:path>
            </a:pathLst>
          </a:custGeom>
          <a:blipFill>
            <a:blip r:embed="rId3"/>
            <a:stretch>
              <a:fillRect/>
            </a:stretch>
          </a:blipFill>
        </p:spPr>
      </p:sp>
      <p:grpSp>
        <p:nvGrpSpPr>
          <p:cNvPr id="4" name="Group 4"/>
          <p:cNvGrpSpPr/>
          <p:nvPr/>
        </p:nvGrpSpPr>
        <p:grpSpPr>
          <a:xfrm>
            <a:off x="1028700" y="1794704"/>
            <a:ext cx="13851811" cy="7064266"/>
            <a:chOff x="0" y="0"/>
            <a:chExt cx="18469082" cy="9419021"/>
          </a:xfrm>
        </p:grpSpPr>
        <p:grpSp>
          <p:nvGrpSpPr>
            <p:cNvPr id="5" name="Group 5"/>
            <p:cNvGrpSpPr/>
            <p:nvPr/>
          </p:nvGrpSpPr>
          <p:grpSpPr>
            <a:xfrm>
              <a:off x="0" y="0"/>
              <a:ext cx="18469082" cy="9419021"/>
              <a:chOff x="0" y="0"/>
              <a:chExt cx="3648214" cy="1860547"/>
            </a:xfrm>
          </p:grpSpPr>
          <p:sp>
            <p:nvSpPr>
              <p:cNvPr id="6" name="Freeform 6"/>
              <p:cNvSpPr/>
              <p:nvPr/>
            </p:nvSpPr>
            <p:spPr>
              <a:xfrm>
                <a:off x="0" y="0"/>
                <a:ext cx="3648214" cy="1860547"/>
              </a:xfrm>
              <a:custGeom>
                <a:avLst/>
                <a:gdLst/>
                <a:ahLst/>
                <a:cxnLst/>
                <a:rect l="l" t="t" r="r" b="b"/>
                <a:pathLst>
                  <a:path w="3648214" h="1860547">
                    <a:moveTo>
                      <a:pt x="11178" y="0"/>
                    </a:moveTo>
                    <a:lnTo>
                      <a:pt x="3637035" y="0"/>
                    </a:lnTo>
                    <a:cubicBezTo>
                      <a:pt x="3643209" y="0"/>
                      <a:pt x="3648214" y="5005"/>
                      <a:pt x="3648214" y="11178"/>
                    </a:cubicBezTo>
                    <a:lnTo>
                      <a:pt x="3648214" y="1849369"/>
                    </a:lnTo>
                    <a:cubicBezTo>
                      <a:pt x="3648214" y="1855543"/>
                      <a:pt x="3643209" y="1860547"/>
                      <a:pt x="3637035" y="1860547"/>
                    </a:cubicBezTo>
                    <a:lnTo>
                      <a:pt x="11178" y="1860547"/>
                    </a:lnTo>
                    <a:cubicBezTo>
                      <a:pt x="5005" y="1860547"/>
                      <a:pt x="0" y="1855543"/>
                      <a:pt x="0" y="1849369"/>
                    </a:cubicBezTo>
                    <a:lnTo>
                      <a:pt x="0" y="11178"/>
                    </a:lnTo>
                    <a:cubicBezTo>
                      <a:pt x="0" y="5005"/>
                      <a:pt x="5005" y="0"/>
                      <a:pt x="11178" y="0"/>
                    </a:cubicBezTo>
                    <a:close/>
                  </a:path>
                </a:pathLst>
              </a:custGeom>
              <a:solidFill>
                <a:srgbClr val="04001E"/>
              </a:solidFill>
              <a:ln w="38100" cap="sq">
                <a:solidFill>
                  <a:srgbClr val="E5E1DA"/>
                </a:solidFill>
                <a:prstDash val="solid"/>
                <a:miter/>
              </a:ln>
            </p:spPr>
          </p:sp>
          <p:sp>
            <p:nvSpPr>
              <p:cNvPr id="7" name="TextBox 7"/>
              <p:cNvSpPr txBox="1"/>
              <p:nvPr/>
            </p:nvSpPr>
            <p:spPr>
              <a:xfrm>
                <a:off x="0" y="-38100"/>
                <a:ext cx="3648214" cy="1898647"/>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282925" y="1141085"/>
              <a:ext cx="14095560" cy="3106420"/>
            </a:xfrm>
            <a:prstGeom prst="rect">
              <a:avLst/>
            </a:prstGeom>
          </p:spPr>
          <p:txBody>
            <a:bodyPr lIns="0" tIns="0" rIns="0" bIns="0" rtlCol="0" anchor="t">
              <a:spAutoFit/>
            </a:bodyPr>
            <a:lstStyle/>
            <a:p>
              <a:pPr algn="l">
                <a:lnSpc>
                  <a:spcPts val="8730"/>
                </a:lnSpc>
              </a:pPr>
              <a:r>
                <a:rPr lang="en-US" sz="9000">
                  <a:solidFill>
                    <a:srgbClr val="F4F4ED"/>
                  </a:solidFill>
                  <a:latin typeface="Archivo Black"/>
                  <a:ea typeface="Archivo Black"/>
                  <a:cs typeface="Archivo Black"/>
                  <a:sym typeface="Archivo Black"/>
                </a:rPr>
                <a:t>Creation Process</a:t>
              </a:r>
            </a:p>
          </p:txBody>
        </p:sp>
        <p:sp>
          <p:nvSpPr>
            <p:cNvPr id="9" name="TextBox 9"/>
            <p:cNvSpPr txBox="1"/>
            <p:nvPr/>
          </p:nvSpPr>
          <p:spPr>
            <a:xfrm>
              <a:off x="1282925" y="4506088"/>
              <a:ext cx="12752761" cy="3524250"/>
            </a:xfrm>
            <a:prstGeom prst="rect">
              <a:avLst/>
            </a:prstGeom>
          </p:spPr>
          <p:txBody>
            <a:bodyPr lIns="0" tIns="0" rIns="0" bIns="0" rtlCol="0" anchor="t">
              <a:spAutoFit/>
            </a:bodyPr>
            <a:lstStyle/>
            <a:p>
              <a:pPr marL="0" lvl="0" indent="0" algn="l">
                <a:lnSpc>
                  <a:spcPts val="2699"/>
                </a:lnSpc>
                <a:spcBef>
                  <a:spcPct val="0"/>
                </a:spcBef>
              </a:pPr>
              <a:r>
                <a:rPr lang="en-US" sz="1999" u="none" spc="119">
                  <a:solidFill>
                    <a:srgbClr val="FFFFFF"/>
                  </a:solidFill>
                  <a:latin typeface="Red Hat Display"/>
                  <a:ea typeface="Red Hat Display"/>
                  <a:cs typeface="Red Hat Display"/>
                  <a:sym typeface="Red Hat Display"/>
                </a:rPr>
                <a:t>Lorem ipsum dolor sit amet, consectetur adipiscing elit, sed do eiusmod tempor incididunt ut labore et dolore magna aliqua. Ut enim ad minim veniam, quis nostrud exercitation ullamco laboris nisi ut aliquip ex ea commodo consequat.</a:t>
              </a:r>
            </a:p>
            <a:p>
              <a:pPr marL="0" lvl="0" indent="0" algn="l">
                <a:lnSpc>
                  <a:spcPts val="2699"/>
                </a:lnSpc>
                <a:spcBef>
                  <a:spcPct val="0"/>
                </a:spcBef>
              </a:pPr>
              <a:endParaRPr lang="en-US" sz="1999" u="none" spc="119">
                <a:solidFill>
                  <a:srgbClr val="FFFFFF"/>
                </a:solidFill>
                <a:latin typeface="Red Hat Display"/>
                <a:ea typeface="Red Hat Display"/>
                <a:cs typeface="Red Hat Display"/>
                <a:sym typeface="Red Hat Display"/>
              </a:endParaRPr>
            </a:p>
            <a:p>
              <a:pPr marL="0" lvl="0" indent="0" algn="l">
                <a:lnSpc>
                  <a:spcPts val="2699"/>
                </a:lnSpc>
                <a:spcBef>
                  <a:spcPct val="0"/>
                </a:spcBef>
              </a:pPr>
              <a:r>
                <a:rPr lang="en-US" sz="1999" u="none" spc="119">
                  <a:solidFill>
                    <a:srgbClr val="FFFFFF"/>
                  </a:solidFill>
                  <a:latin typeface="Red Hat Display"/>
                  <a:ea typeface="Red Hat Display"/>
                  <a:cs typeface="Red Hat Display"/>
                  <a:sym typeface="Red Hat Display"/>
                </a:rPr>
                <a:t>Duis aute irure dolor in reprehenderit in voluptate velit esse cillum dolore eu fugiat nulla pariatur. Excepteur sint occaecat cupidatat non proident, sunt in culpa qui officia deserunt mollit anim id est laborum.</a:t>
              </a:r>
            </a:p>
          </p:txBody>
        </p:sp>
      </p:grpSp>
      <p:sp>
        <p:nvSpPr>
          <p:cNvPr id="10" name="Freeform 10"/>
          <p:cNvSpPr/>
          <p:nvPr/>
        </p:nvSpPr>
        <p:spPr>
          <a:xfrm>
            <a:off x="12271832" y="7270926"/>
            <a:ext cx="896420" cy="896420"/>
          </a:xfrm>
          <a:custGeom>
            <a:avLst/>
            <a:gdLst/>
            <a:ahLst/>
            <a:cxnLst/>
            <a:rect l="l" t="t" r="r" b="b"/>
            <a:pathLst>
              <a:path w="896420" h="896420">
                <a:moveTo>
                  <a:pt x="0" y="0"/>
                </a:moveTo>
                <a:lnTo>
                  <a:pt x="896421" y="0"/>
                </a:lnTo>
                <a:lnTo>
                  <a:pt x="896421" y="896421"/>
                </a:lnTo>
                <a:lnTo>
                  <a:pt x="0" y="8964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extLst>
      <p:ext uri="{BB962C8B-B14F-4D97-AF65-F5344CB8AC3E}">
        <p14:creationId xmlns:p14="http://schemas.microsoft.com/office/powerpoint/2010/main" val="2774095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grpSp>
        <p:nvGrpSpPr>
          <p:cNvPr id="3" name="Group 3"/>
          <p:cNvGrpSpPr/>
          <p:nvPr/>
        </p:nvGrpSpPr>
        <p:grpSpPr>
          <a:xfrm>
            <a:off x="6995244" y="2496899"/>
            <a:ext cx="4297511" cy="4623849"/>
            <a:chOff x="0" y="0"/>
            <a:chExt cx="5730015" cy="6165133"/>
          </a:xfrm>
        </p:grpSpPr>
        <p:sp>
          <p:nvSpPr>
            <p:cNvPr id="4" name="Freeform 4"/>
            <p:cNvSpPr/>
            <p:nvPr/>
          </p:nvSpPr>
          <p:spPr>
            <a:xfrm rot="-7900054">
              <a:off x="402458" y="402817"/>
              <a:ext cx="1350642" cy="606561"/>
            </a:xfrm>
            <a:custGeom>
              <a:avLst/>
              <a:gdLst/>
              <a:ahLst/>
              <a:cxnLst/>
              <a:rect l="l" t="t" r="r" b="b"/>
              <a:pathLst>
                <a:path w="1350642" h="606561">
                  <a:moveTo>
                    <a:pt x="0" y="0"/>
                  </a:moveTo>
                  <a:lnTo>
                    <a:pt x="1350641" y="0"/>
                  </a:lnTo>
                  <a:lnTo>
                    <a:pt x="1350641" y="606561"/>
                  </a:lnTo>
                  <a:lnTo>
                    <a:pt x="0" y="6065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2700000">
              <a:off x="3960453" y="418109"/>
              <a:ext cx="1350642" cy="606561"/>
            </a:xfrm>
            <a:custGeom>
              <a:avLst/>
              <a:gdLst/>
              <a:ahLst/>
              <a:cxnLst/>
              <a:rect l="l" t="t" r="r" b="b"/>
              <a:pathLst>
                <a:path w="1350642" h="606561">
                  <a:moveTo>
                    <a:pt x="0" y="0"/>
                  </a:moveTo>
                  <a:lnTo>
                    <a:pt x="1350642" y="0"/>
                  </a:lnTo>
                  <a:lnTo>
                    <a:pt x="1350642" y="606561"/>
                  </a:lnTo>
                  <a:lnTo>
                    <a:pt x="0" y="6065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3209977">
              <a:off x="4029166" y="5138594"/>
              <a:ext cx="1350642" cy="606561"/>
            </a:xfrm>
            <a:custGeom>
              <a:avLst/>
              <a:gdLst/>
              <a:ahLst/>
              <a:cxnLst/>
              <a:rect l="l" t="t" r="r" b="b"/>
              <a:pathLst>
                <a:path w="1350642" h="606561">
                  <a:moveTo>
                    <a:pt x="0" y="0"/>
                  </a:moveTo>
                  <a:lnTo>
                    <a:pt x="1350642" y="0"/>
                  </a:lnTo>
                  <a:lnTo>
                    <a:pt x="1350642" y="606561"/>
                  </a:lnTo>
                  <a:lnTo>
                    <a:pt x="0" y="6065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7866361">
              <a:off x="377227" y="5106418"/>
              <a:ext cx="1350642" cy="606561"/>
            </a:xfrm>
            <a:custGeom>
              <a:avLst/>
              <a:gdLst/>
              <a:ahLst/>
              <a:cxnLst/>
              <a:rect l="l" t="t" r="r" b="b"/>
              <a:pathLst>
                <a:path w="1350642" h="606561">
                  <a:moveTo>
                    <a:pt x="0" y="0"/>
                  </a:moveTo>
                  <a:lnTo>
                    <a:pt x="1350642" y="0"/>
                  </a:lnTo>
                  <a:lnTo>
                    <a:pt x="1350642" y="606561"/>
                  </a:lnTo>
                  <a:lnTo>
                    <a:pt x="0" y="6065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0" y="1755448"/>
              <a:ext cx="5730015" cy="2765849"/>
            </a:xfrm>
            <a:prstGeom prst="rect">
              <a:avLst/>
            </a:prstGeom>
          </p:spPr>
          <p:txBody>
            <a:bodyPr lIns="0" tIns="0" rIns="0" bIns="0" rtlCol="0" anchor="t">
              <a:spAutoFit/>
            </a:bodyPr>
            <a:lstStyle/>
            <a:p>
              <a:pPr marL="0" lvl="1" indent="0" algn="ctr">
                <a:lnSpc>
                  <a:spcPts val="7760"/>
                </a:lnSpc>
                <a:spcBef>
                  <a:spcPct val="0"/>
                </a:spcBef>
              </a:pPr>
              <a:r>
                <a:rPr lang="en-US" sz="8000">
                  <a:solidFill>
                    <a:srgbClr val="FFFFFF"/>
                  </a:solidFill>
                  <a:latin typeface="Archivo Black"/>
                  <a:ea typeface="Archivo Black"/>
                  <a:cs typeface="Archivo Black"/>
                  <a:sym typeface="Archivo Black"/>
                </a:rPr>
                <a:t>Mind Map</a:t>
              </a:r>
            </a:p>
          </p:txBody>
        </p:sp>
      </p:grpSp>
      <p:sp>
        <p:nvSpPr>
          <p:cNvPr id="9" name="Freeform 9"/>
          <p:cNvSpPr/>
          <p:nvPr/>
        </p:nvSpPr>
        <p:spPr>
          <a:xfrm rot="6626729" flipH="1">
            <a:off x="9456655" y="6667261"/>
            <a:ext cx="12221289" cy="8822969"/>
          </a:xfrm>
          <a:custGeom>
            <a:avLst/>
            <a:gdLst/>
            <a:ahLst/>
            <a:cxnLst/>
            <a:rect l="l" t="t" r="r" b="b"/>
            <a:pathLst>
              <a:path w="12221289" h="8822969">
                <a:moveTo>
                  <a:pt x="12221289" y="0"/>
                </a:moveTo>
                <a:lnTo>
                  <a:pt x="0" y="0"/>
                </a:lnTo>
                <a:lnTo>
                  <a:pt x="0" y="8822969"/>
                </a:lnTo>
                <a:lnTo>
                  <a:pt x="12221289" y="8822969"/>
                </a:lnTo>
                <a:lnTo>
                  <a:pt x="12221289" y="0"/>
                </a:lnTo>
                <a:close/>
              </a:path>
            </a:pathLst>
          </a:custGeom>
          <a:blipFill>
            <a:blip r:embed="rId5"/>
            <a:stretch>
              <a:fillRect/>
            </a:stretch>
          </a:blipFill>
        </p:spPr>
      </p:sp>
      <p:grpSp>
        <p:nvGrpSpPr>
          <p:cNvPr id="10" name="Group 10"/>
          <p:cNvGrpSpPr/>
          <p:nvPr/>
        </p:nvGrpSpPr>
        <p:grpSpPr>
          <a:xfrm>
            <a:off x="1028700" y="1025292"/>
            <a:ext cx="16230600" cy="8236416"/>
            <a:chOff x="0" y="0"/>
            <a:chExt cx="21640800" cy="10981888"/>
          </a:xfrm>
        </p:grpSpPr>
        <p:grpSp>
          <p:nvGrpSpPr>
            <p:cNvPr id="11" name="Group 11"/>
            <p:cNvGrpSpPr/>
            <p:nvPr/>
          </p:nvGrpSpPr>
          <p:grpSpPr>
            <a:xfrm>
              <a:off x="0" y="4544"/>
              <a:ext cx="7449652" cy="3550563"/>
              <a:chOff x="0" y="0"/>
              <a:chExt cx="2065940" cy="984643"/>
            </a:xfrm>
          </p:grpSpPr>
          <p:sp>
            <p:nvSpPr>
              <p:cNvPr id="12" name="Freeform 12"/>
              <p:cNvSpPr/>
              <p:nvPr/>
            </p:nvSpPr>
            <p:spPr>
              <a:xfrm>
                <a:off x="0" y="0"/>
                <a:ext cx="2065940" cy="984643"/>
              </a:xfrm>
              <a:custGeom>
                <a:avLst/>
                <a:gdLst/>
                <a:ahLst/>
                <a:cxnLst/>
                <a:rect l="l" t="t" r="r" b="b"/>
                <a:pathLst>
                  <a:path w="2065940" h="984643">
                    <a:moveTo>
                      <a:pt x="27713" y="0"/>
                    </a:moveTo>
                    <a:lnTo>
                      <a:pt x="2038228" y="0"/>
                    </a:lnTo>
                    <a:cubicBezTo>
                      <a:pt x="2053533" y="0"/>
                      <a:pt x="2065940" y="12407"/>
                      <a:pt x="2065940" y="27713"/>
                    </a:cubicBezTo>
                    <a:lnTo>
                      <a:pt x="2065940" y="956931"/>
                    </a:lnTo>
                    <a:cubicBezTo>
                      <a:pt x="2065940" y="964280"/>
                      <a:pt x="2063021" y="971329"/>
                      <a:pt x="2057823" y="976527"/>
                    </a:cubicBezTo>
                    <a:cubicBezTo>
                      <a:pt x="2052626" y="981724"/>
                      <a:pt x="2045577" y="984643"/>
                      <a:pt x="2038228" y="984643"/>
                    </a:cubicBezTo>
                    <a:lnTo>
                      <a:pt x="27713" y="984643"/>
                    </a:lnTo>
                    <a:cubicBezTo>
                      <a:pt x="20363" y="984643"/>
                      <a:pt x="13314" y="981724"/>
                      <a:pt x="8117" y="976527"/>
                    </a:cubicBezTo>
                    <a:cubicBezTo>
                      <a:pt x="2920" y="971329"/>
                      <a:pt x="0" y="964280"/>
                      <a:pt x="0" y="956931"/>
                    </a:cubicBezTo>
                    <a:lnTo>
                      <a:pt x="0" y="27713"/>
                    </a:lnTo>
                    <a:cubicBezTo>
                      <a:pt x="0" y="12407"/>
                      <a:pt x="12407" y="0"/>
                      <a:pt x="27713" y="0"/>
                    </a:cubicBezTo>
                    <a:close/>
                  </a:path>
                </a:pathLst>
              </a:custGeom>
              <a:solidFill>
                <a:srgbClr val="04001E"/>
              </a:solidFill>
              <a:ln w="38100" cap="sq">
                <a:solidFill>
                  <a:srgbClr val="E5E1DA"/>
                </a:solidFill>
                <a:prstDash val="solid"/>
                <a:miter/>
              </a:ln>
            </p:spPr>
          </p:sp>
          <p:sp>
            <p:nvSpPr>
              <p:cNvPr id="13" name="TextBox 13"/>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4" name="Group 14"/>
            <p:cNvGrpSpPr/>
            <p:nvPr/>
          </p:nvGrpSpPr>
          <p:grpSpPr>
            <a:xfrm>
              <a:off x="0" y="3715663"/>
              <a:ext cx="7449652" cy="3550563"/>
              <a:chOff x="0" y="0"/>
              <a:chExt cx="2065940" cy="984643"/>
            </a:xfrm>
          </p:grpSpPr>
          <p:sp>
            <p:nvSpPr>
              <p:cNvPr id="15" name="Freeform 15"/>
              <p:cNvSpPr/>
              <p:nvPr/>
            </p:nvSpPr>
            <p:spPr>
              <a:xfrm>
                <a:off x="0" y="0"/>
                <a:ext cx="2065940" cy="984643"/>
              </a:xfrm>
              <a:custGeom>
                <a:avLst/>
                <a:gdLst/>
                <a:ahLst/>
                <a:cxnLst/>
                <a:rect l="l" t="t" r="r" b="b"/>
                <a:pathLst>
                  <a:path w="2065940" h="984643">
                    <a:moveTo>
                      <a:pt x="27713" y="0"/>
                    </a:moveTo>
                    <a:lnTo>
                      <a:pt x="2038228" y="0"/>
                    </a:lnTo>
                    <a:cubicBezTo>
                      <a:pt x="2053533" y="0"/>
                      <a:pt x="2065940" y="12407"/>
                      <a:pt x="2065940" y="27713"/>
                    </a:cubicBezTo>
                    <a:lnTo>
                      <a:pt x="2065940" y="956931"/>
                    </a:lnTo>
                    <a:cubicBezTo>
                      <a:pt x="2065940" y="964280"/>
                      <a:pt x="2063021" y="971329"/>
                      <a:pt x="2057823" y="976527"/>
                    </a:cubicBezTo>
                    <a:cubicBezTo>
                      <a:pt x="2052626" y="981724"/>
                      <a:pt x="2045577" y="984643"/>
                      <a:pt x="2038228" y="984643"/>
                    </a:cubicBezTo>
                    <a:lnTo>
                      <a:pt x="27713" y="984643"/>
                    </a:lnTo>
                    <a:cubicBezTo>
                      <a:pt x="20363" y="984643"/>
                      <a:pt x="13314" y="981724"/>
                      <a:pt x="8117" y="976527"/>
                    </a:cubicBezTo>
                    <a:cubicBezTo>
                      <a:pt x="2920" y="971329"/>
                      <a:pt x="0" y="964280"/>
                      <a:pt x="0" y="956931"/>
                    </a:cubicBezTo>
                    <a:lnTo>
                      <a:pt x="0" y="27713"/>
                    </a:lnTo>
                    <a:cubicBezTo>
                      <a:pt x="0" y="12407"/>
                      <a:pt x="12407" y="0"/>
                      <a:pt x="27713" y="0"/>
                    </a:cubicBezTo>
                    <a:close/>
                  </a:path>
                </a:pathLst>
              </a:custGeom>
              <a:solidFill>
                <a:srgbClr val="04001E"/>
              </a:solidFill>
              <a:ln w="38100" cap="sq">
                <a:solidFill>
                  <a:srgbClr val="E5E1DA"/>
                </a:solidFill>
                <a:prstDash val="solid"/>
                <a:miter/>
              </a:ln>
            </p:spPr>
          </p:sp>
          <p:sp>
            <p:nvSpPr>
              <p:cNvPr id="16" name="TextBox 16"/>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7" name="Group 17"/>
            <p:cNvGrpSpPr/>
            <p:nvPr/>
          </p:nvGrpSpPr>
          <p:grpSpPr>
            <a:xfrm>
              <a:off x="0" y="7431325"/>
              <a:ext cx="7449652" cy="3550563"/>
              <a:chOff x="0" y="0"/>
              <a:chExt cx="2065940" cy="984643"/>
            </a:xfrm>
          </p:grpSpPr>
          <p:sp>
            <p:nvSpPr>
              <p:cNvPr id="18" name="Freeform 18"/>
              <p:cNvSpPr/>
              <p:nvPr/>
            </p:nvSpPr>
            <p:spPr>
              <a:xfrm>
                <a:off x="0" y="0"/>
                <a:ext cx="2065940" cy="984643"/>
              </a:xfrm>
              <a:custGeom>
                <a:avLst/>
                <a:gdLst/>
                <a:ahLst/>
                <a:cxnLst/>
                <a:rect l="l" t="t" r="r" b="b"/>
                <a:pathLst>
                  <a:path w="2065940" h="984643">
                    <a:moveTo>
                      <a:pt x="27713" y="0"/>
                    </a:moveTo>
                    <a:lnTo>
                      <a:pt x="2038228" y="0"/>
                    </a:lnTo>
                    <a:cubicBezTo>
                      <a:pt x="2053533" y="0"/>
                      <a:pt x="2065940" y="12407"/>
                      <a:pt x="2065940" y="27713"/>
                    </a:cubicBezTo>
                    <a:lnTo>
                      <a:pt x="2065940" y="956931"/>
                    </a:lnTo>
                    <a:cubicBezTo>
                      <a:pt x="2065940" y="964280"/>
                      <a:pt x="2063021" y="971329"/>
                      <a:pt x="2057823" y="976527"/>
                    </a:cubicBezTo>
                    <a:cubicBezTo>
                      <a:pt x="2052626" y="981724"/>
                      <a:pt x="2045577" y="984643"/>
                      <a:pt x="2038228" y="984643"/>
                    </a:cubicBezTo>
                    <a:lnTo>
                      <a:pt x="27713" y="984643"/>
                    </a:lnTo>
                    <a:cubicBezTo>
                      <a:pt x="20363" y="984643"/>
                      <a:pt x="13314" y="981724"/>
                      <a:pt x="8117" y="976527"/>
                    </a:cubicBezTo>
                    <a:cubicBezTo>
                      <a:pt x="2920" y="971329"/>
                      <a:pt x="0" y="964280"/>
                      <a:pt x="0" y="956931"/>
                    </a:cubicBezTo>
                    <a:lnTo>
                      <a:pt x="0" y="27713"/>
                    </a:lnTo>
                    <a:cubicBezTo>
                      <a:pt x="0" y="12407"/>
                      <a:pt x="12407" y="0"/>
                      <a:pt x="27713" y="0"/>
                    </a:cubicBezTo>
                    <a:close/>
                  </a:path>
                </a:pathLst>
              </a:custGeom>
              <a:solidFill>
                <a:srgbClr val="04001E"/>
              </a:solidFill>
              <a:ln w="38100" cap="sq">
                <a:solidFill>
                  <a:srgbClr val="E5E1DA"/>
                </a:solidFill>
                <a:prstDash val="solid"/>
                <a:miter/>
              </a:ln>
            </p:spPr>
          </p:sp>
          <p:sp>
            <p:nvSpPr>
              <p:cNvPr id="19" name="TextBox 19"/>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0" name="TextBox 20"/>
            <p:cNvSpPr txBox="1"/>
            <p:nvPr/>
          </p:nvSpPr>
          <p:spPr>
            <a:xfrm>
              <a:off x="3310889" y="662394"/>
              <a:ext cx="3755503" cy="2196762"/>
            </a:xfrm>
            <a:prstGeom prst="rect">
              <a:avLst/>
            </a:prstGeom>
          </p:spPr>
          <p:txBody>
            <a:bodyPr lIns="0" tIns="0" rIns="0" bIns="0" rtlCol="0" anchor="t">
              <a:spAutoFit/>
            </a:bodyPr>
            <a:lstStyle/>
            <a:p>
              <a:pPr marL="0" lvl="0" indent="0" algn="l">
                <a:lnSpc>
                  <a:spcPts val="1936"/>
                </a:lnSpc>
              </a:pPr>
              <a:r>
                <a:rPr lang="en-US" sz="1299" u="none" strike="noStrike">
                  <a:solidFill>
                    <a:srgbClr val="FFFFFF"/>
                  </a:solidFill>
                  <a:latin typeface="Red Hat Display"/>
                  <a:ea typeface="Red Hat Display"/>
                  <a:cs typeface="Red Hat Display"/>
                  <a:sym typeface="Red Hat Display"/>
                </a:rPr>
                <a:t>Lorem ipsum dolor sit amet, consectetur adipiscing elit, sed do eiusmod tempor incididunt ut labore et dolore magna aliqua. Ut enim ad minim veniam, quis nostrud exercitation ullamco laboris nisi ut aliquip ex ea commodo consequat.</a:t>
              </a:r>
            </a:p>
          </p:txBody>
        </p:sp>
        <p:sp>
          <p:nvSpPr>
            <p:cNvPr id="21" name="TextBox 21"/>
            <p:cNvSpPr txBox="1"/>
            <p:nvPr/>
          </p:nvSpPr>
          <p:spPr>
            <a:xfrm>
              <a:off x="3310889" y="4373513"/>
              <a:ext cx="3755503" cy="2196762"/>
            </a:xfrm>
            <a:prstGeom prst="rect">
              <a:avLst/>
            </a:prstGeom>
          </p:spPr>
          <p:txBody>
            <a:bodyPr lIns="0" tIns="0" rIns="0" bIns="0" rtlCol="0" anchor="t">
              <a:spAutoFit/>
            </a:bodyPr>
            <a:lstStyle/>
            <a:p>
              <a:pPr marL="0" lvl="0" indent="0" algn="l">
                <a:lnSpc>
                  <a:spcPts val="1936"/>
                </a:lnSpc>
              </a:pPr>
              <a:r>
                <a:rPr lang="en-US" sz="1299" u="none" strike="noStrike">
                  <a:solidFill>
                    <a:srgbClr val="FFFFFF"/>
                  </a:solidFill>
                  <a:latin typeface="Red Hat Display"/>
                  <a:ea typeface="Red Hat Display"/>
                  <a:cs typeface="Red Hat Display"/>
                  <a:sym typeface="Red Hat Display"/>
                </a:rPr>
                <a:t>Lorem ipsum dolor sit amet, consectetur adipiscing elit, sed do eiusmod tempor incididunt ut labore et dolore magna aliqua. Ut enim ad minim veniam, quis nostrud exercitation ullamco laboris nisi ut aliquip ex ea commodo consequat.</a:t>
              </a:r>
            </a:p>
          </p:txBody>
        </p:sp>
        <p:sp>
          <p:nvSpPr>
            <p:cNvPr id="22" name="TextBox 22"/>
            <p:cNvSpPr txBox="1"/>
            <p:nvPr/>
          </p:nvSpPr>
          <p:spPr>
            <a:xfrm>
              <a:off x="3310889" y="8089176"/>
              <a:ext cx="3755503" cy="2196762"/>
            </a:xfrm>
            <a:prstGeom prst="rect">
              <a:avLst/>
            </a:prstGeom>
          </p:spPr>
          <p:txBody>
            <a:bodyPr lIns="0" tIns="0" rIns="0" bIns="0" rtlCol="0" anchor="t">
              <a:spAutoFit/>
            </a:bodyPr>
            <a:lstStyle/>
            <a:p>
              <a:pPr marL="0" lvl="0" indent="0" algn="l">
                <a:lnSpc>
                  <a:spcPts val="1936"/>
                </a:lnSpc>
              </a:pPr>
              <a:r>
                <a:rPr lang="en-US" sz="1299" u="none" strike="noStrike">
                  <a:solidFill>
                    <a:srgbClr val="FFFFFF"/>
                  </a:solidFill>
                  <a:latin typeface="Red Hat Display"/>
                  <a:ea typeface="Red Hat Display"/>
                  <a:cs typeface="Red Hat Display"/>
                  <a:sym typeface="Red Hat Display"/>
                </a:rPr>
                <a:t>Lorem ipsum dolor sit amet, consectetur adipiscing elit, sed do eiusmod tempor incididunt ut labore et dolore magna aliqua. Ut enim ad minim veniam, quis nostrud exercitation ullamco laboris nisi ut aliquip ex ea commodo consequat.</a:t>
              </a:r>
            </a:p>
          </p:txBody>
        </p:sp>
        <p:sp>
          <p:nvSpPr>
            <p:cNvPr id="23" name="TextBox 23"/>
            <p:cNvSpPr txBox="1"/>
            <p:nvPr/>
          </p:nvSpPr>
          <p:spPr>
            <a:xfrm>
              <a:off x="506537" y="471565"/>
              <a:ext cx="2112169" cy="2406970"/>
            </a:xfrm>
            <a:prstGeom prst="rect">
              <a:avLst/>
            </a:prstGeom>
          </p:spPr>
          <p:txBody>
            <a:bodyPr lIns="0" tIns="0" rIns="0" bIns="0" rtlCol="0" anchor="t">
              <a:spAutoFit/>
            </a:bodyPr>
            <a:lstStyle/>
            <a:p>
              <a:pPr algn="ctr">
                <a:lnSpc>
                  <a:spcPts val="15211"/>
                </a:lnSpc>
                <a:spcBef>
                  <a:spcPct val="0"/>
                </a:spcBef>
              </a:pPr>
              <a:r>
                <a:rPr lang="en-US" sz="10865">
                  <a:solidFill>
                    <a:srgbClr val="FFFFFF"/>
                  </a:solidFill>
                  <a:latin typeface="Red Hat Display"/>
                  <a:ea typeface="Red Hat Display"/>
                  <a:cs typeface="Red Hat Display"/>
                  <a:sym typeface="Red Hat Display"/>
                </a:rPr>
                <a:t>01.</a:t>
              </a:r>
            </a:p>
          </p:txBody>
        </p:sp>
        <p:sp>
          <p:nvSpPr>
            <p:cNvPr id="24" name="TextBox 24"/>
            <p:cNvSpPr txBox="1"/>
            <p:nvPr/>
          </p:nvSpPr>
          <p:spPr>
            <a:xfrm>
              <a:off x="506537" y="4182684"/>
              <a:ext cx="2577703" cy="2406970"/>
            </a:xfrm>
            <a:prstGeom prst="rect">
              <a:avLst/>
            </a:prstGeom>
          </p:spPr>
          <p:txBody>
            <a:bodyPr lIns="0" tIns="0" rIns="0" bIns="0" rtlCol="0" anchor="t">
              <a:spAutoFit/>
            </a:bodyPr>
            <a:lstStyle/>
            <a:p>
              <a:pPr algn="ctr">
                <a:lnSpc>
                  <a:spcPts val="15211"/>
                </a:lnSpc>
                <a:spcBef>
                  <a:spcPct val="0"/>
                </a:spcBef>
              </a:pPr>
              <a:r>
                <a:rPr lang="en-US" sz="10865">
                  <a:solidFill>
                    <a:srgbClr val="FFFFFF"/>
                  </a:solidFill>
                  <a:latin typeface="Red Hat Display"/>
                  <a:ea typeface="Red Hat Display"/>
                  <a:cs typeface="Red Hat Display"/>
                  <a:sym typeface="Red Hat Display"/>
                </a:rPr>
                <a:t>02.</a:t>
              </a:r>
            </a:p>
          </p:txBody>
        </p:sp>
        <p:sp>
          <p:nvSpPr>
            <p:cNvPr id="25" name="TextBox 25"/>
            <p:cNvSpPr txBox="1"/>
            <p:nvPr/>
          </p:nvSpPr>
          <p:spPr>
            <a:xfrm>
              <a:off x="506537" y="7898347"/>
              <a:ext cx="2651323" cy="2406970"/>
            </a:xfrm>
            <a:prstGeom prst="rect">
              <a:avLst/>
            </a:prstGeom>
          </p:spPr>
          <p:txBody>
            <a:bodyPr lIns="0" tIns="0" rIns="0" bIns="0" rtlCol="0" anchor="t">
              <a:spAutoFit/>
            </a:bodyPr>
            <a:lstStyle/>
            <a:p>
              <a:pPr algn="ctr">
                <a:lnSpc>
                  <a:spcPts val="15211"/>
                </a:lnSpc>
                <a:spcBef>
                  <a:spcPct val="0"/>
                </a:spcBef>
              </a:pPr>
              <a:r>
                <a:rPr lang="en-US" sz="10865">
                  <a:solidFill>
                    <a:srgbClr val="FFFFFF"/>
                  </a:solidFill>
                  <a:latin typeface="Red Hat Display"/>
                  <a:ea typeface="Red Hat Display"/>
                  <a:cs typeface="Red Hat Display"/>
                  <a:sym typeface="Red Hat Display"/>
                </a:rPr>
                <a:t>03.</a:t>
              </a:r>
            </a:p>
          </p:txBody>
        </p:sp>
        <p:grpSp>
          <p:nvGrpSpPr>
            <p:cNvPr id="26" name="Group 26"/>
            <p:cNvGrpSpPr/>
            <p:nvPr/>
          </p:nvGrpSpPr>
          <p:grpSpPr>
            <a:xfrm>
              <a:off x="14191148" y="0"/>
              <a:ext cx="7449652" cy="3550563"/>
              <a:chOff x="0" y="0"/>
              <a:chExt cx="2065940" cy="984643"/>
            </a:xfrm>
          </p:grpSpPr>
          <p:sp>
            <p:nvSpPr>
              <p:cNvPr id="27" name="Freeform 27"/>
              <p:cNvSpPr/>
              <p:nvPr/>
            </p:nvSpPr>
            <p:spPr>
              <a:xfrm>
                <a:off x="0" y="0"/>
                <a:ext cx="2065940" cy="984643"/>
              </a:xfrm>
              <a:custGeom>
                <a:avLst/>
                <a:gdLst/>
                <a:ahLst/>
                <a:cxnLst/>
                <a:rect l="l" t="t" r="r" b="b"/>
                <a:pathLst>
                  <a:path w="2065940" h="984643">
                    <a:moveTo>
                      <a:pt x="27713" y="0"/>
                    </a:moveTo>
                    <a:lnTo>
                      <a:pt x="2038228" y="0"/>
                    </a:lnTo>
                    <a:cubicBezTo>
                      <a:pt x="2053533" y="0"/>
                      <a:pt x="2065940" y="12407"/>
                      <a:pt x="2065940" y="27713"/>
                    </a:cubicBezTo>
                    <a:lnTo>
                      <a:pt x="2065940" y="956931"/>
                    </a:lnTo>
                    <a:cubicBezTo>
                      <a:pt x="2065940" y="964280"/>
                      <a:pt x="2063021" y="971329"/>
                      <a:pt x="2057823" y="976527"/>
                    </a:cubicBezTo>
                    <a:cubicBezTo>
                      <a:pt x="2052626" y="981724"/>
                      <a:pt x="2045577" y="984643"/>
                      <a:pt x="2038228" y="984643"/>
                    </a:cubicBezTo>
                    <a:lnTo>
                      <a:pt x="27713" y="984643"/>
                    </a:lnTo>
                    <a:cubicBezTo>
                      <a:pt x="20363" y="984643"/>
                      <a:pt x="13314" y="981724"/>
                      <a:pt x="8117" y="976527"/>
                    </a:cubicBezTo>
                    <a:cubicBezTo>
                      <a:pt x="2920" y="971329"/>
                      <a:pt x="0" y="964280"/>
                      <a:pt x="0" y="956931"/>
                    </a:cubicBezTo>
                    <a:lnTo>
                      <a:pt x="0" y="27713"/>
                    </a:lnTo>
                    <a:cubicBezTo>
                      <a:pt x="0" y="12407"/>
                      <a:pt x="12407" y="0"/>
                      <a:pt x="27713" y="0"/>
                    </a:cubicBezTo>
                    <a:close/>
                  </a:path>
                </a:pathLst>
              </a:custGeom>
              <a:solidFill>
                <a:srgbClr val="04001E"/>
              </a:solidFill>
              <a:ln w="38100" cap="sq">
                <a:solidFill>
                  <a:srgbClr val="E5E1DA"/>
                </a:solidFill>
                <a:prstDash val="solid"/>
                <a:miter/>
              </a:ln>
            </p:spPr>
          </p:sp>
          <p:sp>
            <p:nvSpPr>
              <p:cNvPr id="28" name="TextBox 28"/>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9" name="Group 29"/>
            <p:cNvGrpSpPr/>
            <p:nvPr/>
          </p:nvGrpSpPr>
          <p:grpSpPr>
            <a:xfrm>
              <a:off x="14191148" y="3711119"/>
              <a:ext cx="7449652" cy="3550563"/>
              <a:chOff x="0" y="0"/>
              <a:chExt cx="2065940" cy="984643"/>
            </a:xfrm>
          </p:grpSpPr>
          <p:sp>
            <p:nvSpPr>
              <p:cNvPr id="30" name="Freeform 30"/>
              <p:cNvSpPr/>
              <p:nvPr/>
            </p:nvSpPr>
            <p:spPr>
              <a:xfrm>
                <a:off x="0" y="0"/>
                <a:ext cx="2065940" cy="984643"/>
              </a:xfrm>
              <a:custGeom>
                <a:avLst/>
                <a:gdLst/>
                <a:ahLst/>
                <a:cxnLst/>
                <a:rect l="l" t="t" r="r" b="b"/>
                <a:pathLst>
                  <a:path w="2065940" h="984643">
                    <a:moveTo>
                      <a:pt x="27713" y="0"/>
                    </a:moveTo>
                    <a:lnTo>
                      <a:pt x="2038228" y="0"/>
                    </a:lnTo>
                    <a:cubicBezTo>
                      <a:pt x="2053533" y="0"/>
                      <a:pt x="2065940" y="12407"/>
                      <a:pt x="2065940" y="27713"/>
                    </a:cubicBezTo>
                    <a:lnTo>
                      <a:pt x="2065940" y="956931"/>
                    </a:lnTo>
                    <a:cubicBezTo>
                      <a:pt x="2065940" y="964280"/>
                      <a:pt x="2063021" y="971329"/>
                      <a:pt x="2057823" y="976527"/>
                    </a:cubicBezTo>
                    <a:cubicBezTo>
                      <a:pt x="2052626" y="981724"/>
                      <a:pt x="2045577" y="984643"/>
                      <a:pt x="2038228" y="984643"/>
                    </a:cubicBezTo>
                    <a:lnTo>
                      <a:pt x="27713" y="984643"/>
                    </a:lnTo>
                    <a:cubicBezTo>
                      <a:pt x="20363" y="984643"/>
                      <a:pt x="13314" y="981724"/>
                      <a:pt x="8117" y="976527"/>
                    </a:cubicBezTo>
                    <a:cubicBezTo>
                      <a:pt x="2920" y="971329"/>
                      <a:pt x="0" y="964280"/>
                      <a:pt x="0" y="956931"/>
                    </a:cubicBezTo>
                    <a:lnTo>
                      <a:pt x="0" y="27713"/>
                    </a:lnTo>
                    <a:cubicBezTo>
                      <a:pt x="0" y="12407"/>
                      <a:pt x="12407" y="0"/>
                      <a:pt x="27713" y="0"/>
                    </a:cubicBezTo>
                    <a:close/>
                  </a:path>
                </a:pathLst>
              </a:custGeom>
              <a:solidFill>
                <a:srgbClr val="04001E"/>
              </a:solidFill>
              <a:ln w="38100" cap="sq">
                <a:solidFill>
                  <a:srgbClr val="E5E1DA"/>
                </a:solidFill>
                <a:prstDash val="solid"/>
                <a:miter/>
              </a:ln>
            </p:spPr>
          </p:sp>
          <p:sp>
            <p:nvSpPr>
              <p:cNvPr id="31" name="TextBox 31"/>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32" name="Group 32"/>
            <p:cNvGrpSpPr/>
            <p:nvPr/>
          </p:nvGrpSpPr>
          <p:grpSpPr>
            <a:xfrm>
              <a:off x="14191148" y="7426781"/>
              <a:ext cx="7449652" cy="3550563"/>
              <a:chOff x="0" y="0"/>
              <a:chExt cx="2065940" cy="984643"/>
            </a:xfrm>
          </p:grpSpPr>
          <p:sp>
            <p:nvSpPr>
              <p:cNvPr id="33" name="Freeform 33"/>
              <p:cNvSpPr/>
              <p:nvPr/>
            </p:nvSpPr>
            <p:spPr>
              <a:xfrm>
                <a:off x="0" y="0"/>
                <a:ext cx="2065940" cy="984643"/>
              </a:xfrm>
              <a:custGeom>
                <a:avLst/>
                <a:gdLst/>
                <a:ahLst/>
                <a:cxnLst/>
                <a:rect l="l" t="t" r="r" b="b"/>
                <a:pathLst>
                  <a:path w="2065940" h="984643">
                    <a:moveTo>
                      <a:pt x="27713" y="0"/>
                    </a:moveTo>
                    <a:lnTo>
                      <a:pt x="2038228" y="0"/>
                    </a:lnTo>
                    <a:cubicBezTo>
                      <a:pt x="2053533" y="0"/>
                      <a:pt x="2065940" y="12407"/>
                      <a:pt x="2065940" y="27713"/>
                    </a:cubicBezTo>
                    <a:lnTo>
                      <a:pt x="2065940" y="956931"/>
                    </a:lnTo>
                    <a:cubicBezTo>
                      <a:pt x="2065940" y="964280"/>
                      <a:pt x="2063021" y="971329"/>
                      <a:pt x="2057823" y="976527"/>
                    </a:cubicBezTo>
                    <a:cubicBezTo>
                      <a:pt x="2052626" y="981724"/>
                      <a:pt x="2045577" y="984643"/>
                      <a:pt x="2038228" y="984643"/>
                    </a:cubicBezTo>
                    <a:lnTo>
                      <a:pt x="27713" y="984643"/>
                    </a:lnTo>
                    <a:cubicBezTo>
                      <a:pt x="20363" y="984643"/>
                      <a:pt x="13314" y="981724"/>
                      <a:pt x="8117" y="976527"/>
                    </a:cubicBezTo>
                    <a:cubicBezTo>
                      <a:pt x="2920" y="971329"/>
                      <a:pt x="0" y="964280"/>
                      <a:pt x="0" y="956931"/>
                    </a:cubicBezTo>
                    <a:lnTo>
                      <a:pt x="0" y="27713"/>
                    </a:lnTo>
                    <a:cubicBezTo>
                      <a:pt x="0" y="12407"/>
                      <a:pt x="12407" y="0"/>
                      <a:pt x="27713" y="0"/>
                    </a:cubicBezTo>
                    <a:close/>
                  </a:path>
                </a:pathLst>
              </a:custGeom>
              <a:solidFill>
                <a:srgbClr val="04001E"/>
              </a:solidFill>
              <a:ln w="38100" cap="sq">
                <a:solidFill>
                  <a:srgbClr val="E5E1DA"/>
                </a:solidFill>
                <a:prstDash val="solid"/>
                <a:miter/>
              </a:ln>
            </p:spPr>
          </p:sp>
          <p:sp>
            <p:nvSpPr>
              <p:cNvPr id="34" name="TextBox 34"/>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35" name="TextBox 35"/>
            <p:cNvSpPr txBox="1"/>
            <p:nvPr/>
          </p:nvSpPr>
          <p:spPr>
            <a:xfrm>
              <a:off x="17507048" y="657850"/>
              <a:ext cx="3755503" cy="2196762"/>
            </a:xfrm>
            <a:prstGeom prst="rect">
              <a:avLst/>
            </a:prstGeom>
          </p:spPr>
          <p:txBody>
            <a:bodyPr lIns="0" tIns="0" rIns="0" bIns="0" rtlCol="0" anchor="t">
              <a:spAutoFit/>
            </a:bodyPr>
            <a:lstStyle/>
            <a:p>
              <a:pPr marL="0" lvl="0" indent="0" algn="l">
                <a:lnSpc>
                  <a:spcPts val="1936"/>
                </a:lnSpc>
                <a:spcBef>
                  <a:spcPct val="0"/>
                </a:spcBef>
              </a:pPr>
              <a:r>
                <a:rPr lang="en-US" sz="1299" u="none" strike="noStrike">
                  <a:solidFill>
                    <a:srgbClr val="FFFFFF"/>
                  </a:solidFill>
                  <a:latin typeface="Red Hat Display"/>
                  <a:ea typeface="Red Hat Display"/>
                  <a:cs typeface="Red Hat Display"/>
                  <a:sym typeface="Red Hat Display"/>
                </a:rPr>
                <a:t>Lorem ipsum dolor sit amet, consectetur adipiscing elit, sed do eiusmod tempor incididunt ut labore et dolore magna aliqua. Ut enim ad minim veniam, quis nostrud exercitation ullamco laboris nisi ut aliquip ex ea commodo consequat.</a:t>
              </a:r>
            </a:p>
          </p:txBody>
        </p:sp>
        <p:sp>
          <p:nvSpPr>
            <p:cNvPr id="36" name="TextBox 36"/>
            <p:cNvSpPr txBox="1"/>
            <p:nvPr/>
          </p:nvSpPr>
          <p:spPr>
            <a:xfrm>
              <a:off x="17507048" y="4368969"/>
              <a:ext cx="3755503" cy="2196762"/>
            </a:xfrm>
            <a:prstGeom prst="rect">
              <a:avLst/>
            </a:prstGeom>
          </p:spPr>
          <p:txBody>
            <a:bodyPr lIns="0" tIns="0" rIns="0" bIns="0" rtlCol="0" anchor="t">
              <a:spAutoFit/>
            </a:bodyPr>
            <a:lstStyle/>
            <a:p>
              <a:pPr marL="0" lvl="0" indent="0" algn="l">
                <a:lnSpc>
                  <a:spcPts val="1936"/>
                </a:lnSpc>
                <a:spcBef>
                  <a:spcPct val="0"/>
                </a:spcBef>
              </a:pPr>
              <a:r>
                <a:rPr lang="en-US" sz="1299" u="none" strike="noStrike">
                  <a:solidFill>
                    <a:srgbClr val="FFFFFF"/>
                  </a:solidFill>
                  <a:latin typeface="Red Hat Display"/>
                  <a:ea typeface="Red Hat Display"/>
                  <a:cs typeface="Red Hat Display"/>
                  <a:sym typeface="Red Hat Display"/>
                </a:rPr>
                <a:t>Lorem ipsum dolor sit amet, consectetur adipiscing elit, sed do eiusmod tempor incididunt ut labore et dolore magna aliqua. Ut enim ad minim veniam, quis nostrud exercitation ullamco laboris nisi ut aliquip ex ea commodo consequat.</a:t>
              </a:r>
            </a:p>
          </p:txBody>
        </p:sp>
        <p:sp>
          <p:nvSpPr>
            <p:cNvPr id="37" name="TextBox 37"/>
            <p:cNvSpPr txBox="1"/>
            <p:nvPr/>
          </p:nvSpPr>
          <p:spPr>
            <a:xfrm>
              <a:off x="17507048" y="8084632"/>
              <a:ext cx="3755503" cy="2196762"/>
            </a:xfrm>
            <a:prstGeom prst="rect">
              <a:avLst/>
            </a:prstGeom>
          </p:spPr>
          <p:txBody>
            <a:bodyPr lIns="0" tIns="0" rIns="0" bIns="0" rtlCol="0" anchor="t">
              <a:spAutoFit/>
            </a:bodyPr>
            <a:lstStyle/>
            <a:p>
              <a:pPr marL="0" lvl="0" indent="0" algn="l">
                <a:lnSpc>
                  <a:spcPts val="1936"/>
                </a:lnSpc>
                <a:spcBef>
                  <a:spcPct val="0"/>
                </a:spcBef>
              </a:pPr>
              <a:r>
                <a:rPr lang="en-US" sz="1299" u="none" strike="noStrike">
                  <a:solidFill>
                    <a:srgbClr val="FFFFFF"/>
                  </a:solidFill>
                  <a:latin typeface="Red Hat Display"/>
                  <a:ea typeface="Red Hat Display"/>
                  <a:cs typeface="Red Hat Display"/>
                  <a:sym typeface="Red Hat Display"/>
                </a:rPr>
                <a:t>Lorem ipsum dolor sit amet, consectetur adipiscing elit, sed do eiusmod tempor incididunt ut labore et dolore magna aliqua. Ut enim ad minim veniam, quis nostrud exercitation ullamco laboris nisi ut aliquip ex ea commodo consequat.</a:t>
              </a:r>
            </a:p>
          </p:txBody>
        </p:sp>
        <p:sp>
          <p:nvSpPr>
            <p:cNvPr id="38" name="TextBox 38"/>
            <p:cNvSpPr txBox="1"/>
            <p:nvPr/>
          </p:nvSpPr>
          <p:spPr>
            <a:xfrm>
              <a:off x="14650608" y="461254"/>
              <a:ext cx="2728119" cy="2418504"/>
            </a:xfrm>
            <a:prstGeom prst="rect">
              <a:avLst/>
            </a:prstGeom>
          </p:spPr>
          <p:txBody>
            <a:bodyPr lIns="0" tIns="0" rIns="0" bIns="0" rtlCol="0" anchor="t">
              <a:spAutoFit/>
            </a:bodyPr>
            <a:lstStyle/>
            <a:p>
              <a:pPr algn="ctr">
                <a:lnSpc>
                  <a:spcPts val="15259"/>
                </a:lnSpc>
                <a:spcBef>
                  <a:spcPct val="0"/>
                </a:spcBef>
              </a:pPr>
              <a:r>
                <a:rPr lang="en-US" sz="10899">
                  <a:solidFill>
                    <a:srgbClr val="FFFFFF"/>
                  </a:solidFill>
                  <a:latin typeface="Red Hat Display"/>
                  <a:ea typeface="Red Hat Display"/>
                  <a:cs typeface="Red Hat Display"/>
                  <a:sym typeface="Red Hat Display"/>
                </a:rPr>
                <a:t>04.</a:t>
              </a:r>
            </a:p>
          </p:txBody>
        </p:sp>
        <p:sp>
          <p:nvSpPr>
            <p:cNvPr id="39" name="TextBox 39"/>
            <p:cNvSpPr txBox="1"/>
            <p:nvPr/>
          </p:nvSpPr>
          <p:spPr>
            <a:xfrm>
              <a:off x="14650608" y="4172373"/>
              <a:ext cx="2633861" cy="2418504"/>
            </a:xfrm>
            <a:prstGeom prst="rect">
              <a:avLst/>
            </a:prstGeom>
          </p:spPr>
          <p:txBody>
            <a:bodyPr lIns="0" tIns="0" rIns="0" bIns="0" rtlCol="0" anchor="t">
              <a:spAutoFit/>
            </a:bodyPr>
            <a:lstStyle/>
            <a:p>
              <a:pPr algn="ctr">
                <a:lnSpc>
                  <a:spcPts val="15259"/>
                </a:lnSpc>
                <a:spcBef>
                  <a:spcPct val="0"/>
                </a:spcBef>
              </a:pPr>
              <a:r>
                <a:rPr lang="en-US" sz="10899">
                  <a:solidFill>
                    <a:srgbClr val="FFFFFF"/>
                  </a:solidFill>
                  <a:latin typeface="Red Hat Display"/>
                  <a:ea typeface="Red Hat Display"/>
                  <a:cs typeface="Red Hat Display"/>
                  <a:sym typeface="Red Hat Display"/>
                </a:rPr>
                <a:t>05.</a:t>
              </a:r>
            </a:p>
          </p:txBody>
        </p:sp>
        <p:sp>
          <p:nvSpPr>
            <p:cNvPr id="40" name="TextBox 40"/>
            <p:cNvSpPr txBox="1"/>
            <p:nvPr/>
          </p:nvSpPr>
          <p:spPr>
            <a:xfrm>
              <a:off x="14650608" y="7888036"/>
              <a:ext cx="2715022" cy="2418504"/>
            </a:xfrm>
            <a:prstGeom prst="rect">
              <a:avLst/>
            </a:prstGeom>
          </p:spPr>
          <p:txBody>
            <a:bodyPr lIns="0" tIns="0" rIns="0" bIns="0" rtlCol="0" anchor="t">
              <a:spAutoFit/>
            </a:bodyPr>
            <a:lstStyle/>
            <a:p>
              <a:pPr algn="ctr">
                <a:lnSpc>
                  <a:spcPts val="15259"/>
                </a:lnSpc>
                <a:spcBef>
                  <a:spcPct val="0"/>
                </a:spcBef>
              </a:pPr>
              <a:r>
                <a:rPr lang="en-US" sz="10899">
                  <a:solidFill>
                    <a:srgbClr val="FFFFFF"/>
                  </a:solidFill>
                  <a:latin typeface="Red Hat Display"/>
                  <a:ea typeface="Red Hat Display"/>
                  <a:cs typeface="Red Hat Display"/>
                  <a:sym typeface="Red Hat Display"/>
                </a:rPr>
                <a:t>06.</a:t>
              </a:r>
            </a:p>
          </p:txBody>
        </p:sp>
      </p:grpSp>
      <p:sp>
        <p:nvSpPr>
          <p:cNvPr id="41" name="Freeform 41"/>
          <p:cNvSpPr/>
          <p:nvPr/>
        </p:nvSpPr>
        <p:spPr>
          <a:xfrm>
            <a:off x="10547408" y="7858776"/>
            <a:ext cx="896420" cy="896420"/>
          </a:xfrm>
          <a:custGeom>
            <a:avLst/>
            <a:gdLst/>
            <a:ahLst/>
            <a:cxnLst/>
            <a:rect l="l" t="t" r="r" b="b"/>
            <a:pathLst>
              <a:path w="896420" h="896420">
                <a:moveTo>
                  <a:pt x="0" y="0"/>
                </a:moveTo>
                <a:lnTo>
                  <a:pt x="896421" y="0"/>
                </a:lnTo>
                <a:lnTo>
                  <a:pt x="896421" y="896421"/>
                </a:lnTo>
                <a:lnTo>
                  <a:pt x="0" y="8964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extLst>
      <p:ext uri="{BB962C8B-B14F-4D97-AF65-F5344CB8AC3E}">
        <p14:creationId xmlns:p14="http://schemas.microsoft.com/office/powerpoint/2010/main" val="592374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rot="6626729" flipH="1">
            <a:off x="-5081945" y="-526518"/>
            <a:ext cx="12221289" cy="8822969"/>
          </a:xfrm>
          <a:custGeom>
            <a:avLst/>
            <a:gdLst/>
            <a:ahLst/>
            <a:cxnLst/>
            <a:rect l="l" t="t" r="r" b="b"/>
            <a:pathLst>
              <a:path w="12221289" h="8822969">
                <a:moveTo>
                  <a:pt x="12221290" y="0"/>
                </a:moveTo>
                <a:lnTo>
                  <a:pt x="0" y="0"/>
                </a:lnTo>
                <a:lnTo>
                  <a:pt x="0" y="8822969"/>
                </a:lnTo>
                <a:lnTo>
                  <a:pt x="12221290" y="8822969"/>
                </a:lnTo>
                <a:lnTo>
                  <a:pt x="12221290" y="0"/>
                </a:lnTo>
                <a:close/>
              </a:path>
            </a:pathLst>
          </a:custGeom>
          <a:blipFill>
            <a:blip r:embed="rId3"/>
            <a:stretch>
              <a:fillRect/>
            </a:stretch>
          </a:blipFill>
        </p:spPr>
      </p:sp>
      <p:grpSp>
        <p:nvGrpSpPr>
          <p:cNvPr id="4" name="Group 4"/>
          <p:cNvGrpSpPr/>
          <p:nvPr/>
        </p:nvGrpSpPr>
        <p:grpSpPr>
          <a:xfrm>
            <a:off x="1248037" y="1166686"/>
            <a:ext cx="14436172" cy="7668096"/>
            <a:chOff x="0" y="0"/>
            <a:chExt cx="19248229" cy="10224128"/>
          </a:xfrm>
        </p:grpSpPr>
        <p:grpSp>
          <p:nvGrpSpPr>
            <p:cNvPr id="5" name="Group 5"/>
            <p:cNvGrpSpPr/>
            <p:nvPr/>
          </p:nvGrpSpPr>
          <p:grpSpPr>
            <a:xfrm>
              <a:off x="0" y="0"/>
              <a:ext cx="9061375" cy="4745688"/>
              <a:chOff x="0" y="0"/>
              <a:chExt cx="1414679" cy="740906"/>
            </a:xfrm>
          </p:grpSpPr>
          <p:sp>
            <p:nvSpPr>
              <p:cNvPr id="6" name="Freeform 6"/>
              <p:cNvSpPr/>
              <p:nvPr/>
            </p:nvSpPr>
            <p:spPr>
              <a:xfrm>
                <a:off x="0" y="0"/>
                <a:ext cx="1414679" cy="740906"/>
              </a:xfrm>
              <a:custGeom>
                <a:avLst/>
                <a:gdLst/>
                <a:ahLst/>
                <a:cxnLst/>
                <a:rect l="l" t="t" r="r" b="b"/>
                <a:pathLst>
                  <a:path w="1414679" h="740906">
                    <a:moveTo>
                      <a:pt x="22784" y="0"/>
                    </a:moveTo>
                    <a:lnTo>
                      <a:pt x="1391895" y="0"/>
                    </a:lnTo>
                    <a:cubicBezTo>
                      <a:pt x="1404479" y="0"/>
                      <a:pt x="1414679" y="10201"/>
                      <a:pt x="1414679" y="22784"/>
                    </a:cubicBezTo>
                    <a:lnTo>
                      <a:pt x="1414679" y="718122"/>
                    </a:lnTo>
                    <a:cubicBezTo>
                      <a:pt x="1414679" y="730705"/>
                      <a:pt x="1404479" y="740906"/>
                      <a:pt x="1391895" y="740906"/>
                    </a:cubicBezTo>
                    <a:lnTo>
                      <a:pt x="22784" y="740906"/>
                    </a:lnTo>
                    <a:cubicBezTo>
                      <a:pt x="10201" y="740906"/>
                      <a:pt x="0" y="730705"/>
                      <a:pt x="0" y="718122"/>
                    </a:cubicBezTo>
                    <a:lnTo>
                      <a:pt x="0" y="22784"/>
                    </a:lnTo>
                    <a:cubicBezTo>
                      <a:pt x="0" y="10201"/>
                      <a:pt x="10201" y="0"/>
                      <a:pt x="22784" y="0"/>
                    </a:cubicBezTo>
                    <a:close/>
                  </a:path>
                </a:pathLst>
              </a:custGeom>
              <a:solidFill>
                <a:srgbClr val="04001E"/>
              </a:solidFill>
              <a:ln w="38100" cap="sq">
                <a:solidFill>
                  <a:srgbClr val="E5E1DA"/>
                </a:solidFill>
                <a:prstDash val="solid"/>
                <a:miter/>
              </a:ln>
            </p:spPr>
          </p:sp>
          <p:sp>
            <p:nvSpPr>
              <p:cNvPr id="7" name="TextBox 7"/>
              <p:cNvSpPr txBox="1"/>
              <p:nvPr/>
            </p:nvSpPr>
            <p:spPr>
              <a:xfrm>
                <a:off x="0" y="-38100"/>
                <a:ext cx="1414679" cy="779006"/>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p:cNvGrpSpPr/>
            <p:nvPr/>
          </p:nvGrpSpPr>
          <p:grpSpPr>
            <a:xfrm>
              <a:off x="0" y="5478440"/>
              <a:ext cx="9061375" cy="4745688"/>
              <a:chOff x="0" y="0"/>
              <a:chExt cx="1414679" cy="740906"/>
            </a:xfrm>
          </p:grpSpPr>
          <p:sp>
            <p:nvSpPr>
              <p:cNvPr id="9" name="Freeform 9"/>
              <p:cNvSpPr/>
              <p:nvPr/>
            </p:nvSpPr>
            <p:spPr>
              <a:xfrm>
                <a:off x="0" y="0"/>
                <a:ext cx="1414679" cy="740906"/>
              </a:xfrm>
              <a:custGeom>
                <a:avLst/>
                <a:gdLst/>
                <a:ahLst/>
                <a:cxnLst/>
                <a:rect l="l" t="t" r="r" b="b"/>
                <a:pathLst>
                  <a:path w="1414679" h="740906">
                    <a:moveTo>
                      <a:pt x="22784" y="0"/>
                    </a:moveTo>
                    <a:lnTo>
                      <a:pt x="1391895" y="0"/>
                    </a:lnTo>
                    <a:cubicBezTo>
                      <a:pt x="1404479" y="0"/>
                      <a:pt x="1414679" y="10201"/>
                      <a:pt x="1414679" y="22784"/>
                    </a:cubicBezTo>
                    <a:lnTo>
                      <a:pt x="1414679" y="718122"/>
                    </a:lnTo>
                    <a:cubicBezTo>
                      <a:pt x="1414679" y="730705"/>
                      <a:pt x="1404479" y="740906"/>
                      <a:pt x="1391895" y="740906"/>
                    </a:cubicBezTo>
                    <a:lnTo>
                      <a:pt x="22784" y="740906"/>
                    </a:lnTo>
                    <a:cubicBezTo>
                      <a:pt x="10201" y="740906"/>
                      <a:pt x="0" y="730705"/>
                      <a:pt x="0" y="718122"/>
                    </a:cubicBezTo>
                    <a:lnTo>
                      <a:pt x="0" y="22784"/>
                    </a:lnTo>
                    <a:cubicBezTo>
                      <a:pt x="0" y="10201"/>
                      <a:pt x="10201" y="0"/>
                      <a:pt x="22784" y="0"/>
                    </a:cubicBezTo>
                    <a:close/>
                  </a:path>
                </a:pathLst>
              </a:custGeom>
              <a:solidFill>
                <a:srgbClr val="04001E"/>
              </a:solidFill>
              <a:ln w="38100" cap="sq">
                <a:solidFill>
                  <a:srgbClr val="E5E1DA"/>
                </a:solidFill>
                <a:prstDash val="solid"/>
                <a:miter/>
              </a:ln>
            </p:spPr>
          </p:sp>
          <p:sp>
            <p:nvSpPr>
              <p:cNvPr id="10" name="TextBox 10"/>
              <p:cNvSpPr txBox="1"/>
              <p:nvPr/>
            </p:nvSpPr>
            <p:spPr>
              <a:xfrm>
                <a:off x="0" y="-38100"/>
                <a:ext cx="1414679" cy="779006"/>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1" name="Group 11"/>
            <p:cNvGrpSpPr/>
            <p:nvPr/>
          </p:nvGrpSpPr>
          <p:grpSpPr>
            <a:xfrm>
              <a:off x="10186854" y="0"/>
              <a:ext cx="9061375" cy="4745688"/>
              <a:chOff x="0" y="0"/>
              <a:chExt cx="1414679" cy="740906"/>
            </a:xfrm>
          </p:grpSpPr>
          <p:sp>
            <p:nvSpPr>
              <p:cNvPr id="12" name="Freeform 12"/>
              <p:cNvSpPr/>
              <p:nvPr/>
            </p:nvSpPr>
            <p:spPr>
              <a:xfrm>
                <a:off x="0" y="0"/>
                <a:ext cx="1414679" cy="740906"/>
              </a:xfrm>
              <a:custGeom>
                <a:avLst/>
                <a:gdLst/>
                <a:ahLst/>
                <a:cxnLst/>
                <a:rect l="l" t="t" r="r" b="b"/>
                <a:pathLst>
                  <a:path w="1414679" h="740906">
                    <a:moveTo>
                      <a:pt x="22784" y="0"/>
                    </a:moveTo>
                    <a:lnTo>
                      <a:pt x="1391895" y="0"/>
                    </a:lnTo>
                    <a:cubicBezTo>
                      <a:pt x="1404479" y="0"/>
                      <a:pt x="1414679" y="10201"/>
                      <a:pt x="1414679" y="22784"/>
                    </a:cubicBezTo>
                    <a:lnTo>
                      <a:pt x="1414679" y="718122"/>
                    </a:lnTo>
                    <a:cubicBezTo>
                      <a:pt x="1414679" y="730705"/>
                      <a:pt x="1404479" y="740906"/>
                      <a:pt x="1391895" y="740906"/>
                    </a:cubicBezTo>
                    <a:lnTo>
                      <a:pt x="22784" y="740906"/>
                    </a:lnTo>
                    <a:cubicBezTo>
                      <a:pt x="10201" y="740906"/>
                      <a:pt x="0" y="730705"/>
                      <a:pt x="0" y="718122"/>
                    </a:cubicBezTo>
                    <a:lnTo>
                      <a:pt x="0" y="22784"/>
                    </a:lnTo>
                    <a:cubicBezTo>
                      <a:pt x="0" y="10201"/>
                      <a:pt x="10201" y="0"/>
                      <a:pt x="22784" y="0"/>
                    </a:cubicBezTo>
                    <a:close/>
                  </a:path>
                </a:pathLst>
              </a:custGeom>
              <a:solidFill>
                <a:srgbClr val="04001E"/>
              </a:solidFill>
              <a:ln w="38100" cap="sq">
                <a:solidFill>
                  <a:srgbClr val="E5E1DA"/>
                </a:solidFill>
                <a:prstDash val="solid"/>
                <a:miter/>
              </a:ln>
            </p:spPr>
          </p:sp>
          <p:sp>
            <p:nvSpPr>
              <p:cNvPr id="13" name="TextBox 13"/>
              <p:cNvSpPr txBox="1"/>
              <p:nvPr/>
            </p:nvSpPr>
            <p:spPr>
              <a:xfrm>
                <a:off x="0" y="-38100"/>
                <a:ext cx="1414679" cy="779006"/>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4" name="Group 14"/>
            <p:cNvGrpSpPr/>
            <p:nvPr/>
          </p:nvGrpSpPr>
          <p:grpSpPr>
            <a:xfrm>
              <a:off x="10186854" y="5478440"/>
              <a:ext cx="9061375" cy="4745688"/>
              <a:chOff x="0" y="0"/>
              <a:chExt cx="1414679" cy="740906"/>
            </a:xfrm>
          </p:grpSpPr>
          <p:sp>
            <p:nvSpPr>
              <p:cNvPr id="15" name="Freeform 15"/>
              <p:cNvSpPr/>
              <p:nvPr/>
            </p:nvSpPr>
            <p:spPr>
              <a:xfrm>
                <a:off x="0" y="0"/>
                <a:ext cx="1414679" cy="740906"/>
              </a:xfrm>
              <a:custGeom>
                <a:avLst/>
                <a:gdLst/>
                <a:ahLst/>
                <a:cxnLst/>
                <a:rect l="l" t="t" r="r" b="b"/>
                <a:pathLst>
                  <a:path w="1414679" h="740906">
                    <a:moveTo>
                      <a:pt x="22784" y="0"/>
                    </a:moveTo>
                    <a:lnTo>
                      <a:pt x="1391895" y="0"/>
                    </a:lnTo>
                    <a:cubicBezTo>
                      <a:pt x="1404479" y="0"/>
                      <a:pt x="1414679" y="10201"/>
                      <a:pt x="1414679" y="22784"/>
                    </a:cubicBezTo>
                    <a:lnTo>
                      <a:pt x="1414679" y="718122"/>
                    </a:lnTo>
                    <a:cubicBezTo>
                      <a:pt x="1414679" y="730705"/>
                      <a:pt x="1404479" y="740906"/>
                      <a:pt x="1391895" y="740906"/>
                    </a:cubicBezTo>
                    <a:lnTo>
                      <a:pt x="22784" y="740906"/>
                    </a:lnTo>
                    <a:cubicBezTo>
                      <a:pt x="10201" y="740906"/>
                      <a:pt x="0" y="730705"/>
                      <a:pt x="0" y="718122"/>
                    </a:cubicBezTo>
                    <a:lnTo>
                      <a:pt x="0" y="22784"/>
                    </a:lnTo>
                    <a:cubicBezTo>
                      <a:pt x="0" y="10201"/>
                      <a:pt x="10201" y="0"/>
                      <a:pt x="22784" y="0"/>
                    </a:cubicBezTo>
                    <a:close/>
                  </a:path>
                </a:pathLst>
              </a:custGeom>
              <a:solidFill>
                <a:srgbClr val="04001E"/>
              </a:solidFill>
              <a:ln w="38100" cap="sq">
                <a:solidFill>
                  <a:srgbClr val="E5E1DA"/>
                </a:solidFill>
                <a:prstDash val="solid"/>
                <a:miter/>
              </a:ln>
            </p:spPr>
          </p:sp>
          <p:sp>
            <p:nvSpPr>
              <p:cNvPr id="16" name="TextBox 16"/>
              <p:cNvSpPr txBox="1"/>
              <p:nvPr/>
            </p:nvSpPr>
            <p:spPr>
              <a:xfrm>
                <a:off x="0" y="-38100"/>
                <a:ext cx="1414679" cy="779006"/>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7" name="Group 17"/>
            <p:cNvGrpSpPr/>
            <p:nvPr/>
          </p:nvGrpSpPr>
          <p:grpSpPr>
            <a:xfrm>
              <a:off x="0" y="0"/>
              <a:ext cx="9061375" cy="891648"/>
              <a:chOff x="0" y="0"/>
              <a:chExt cx="1414679" cy="139206"/>
            </a:xfrm>
          </p:grpSpPr>
          <p:sp>
            <p:nvSpPr>
              <p:cNvPr id="18" name="Freeform 18"/>
              <p:cNvSpPr/>
              <p:nvPr/>
            </p:nvSpPr>
            <p:spPr>
              <a:xfrm>
                <a:off x="0" y="0"/>
                <a:ext cx="1414679" cy="139206"/>
              </a:xfrm>
              <a:custGeom>
                <a:avLst/>
                <a:gdLst/>
                <a:ahLst/>
                <a:cxnLst/>
                <a:rect l="l" t="t" r="r" b="b"/>
                <a:pathLst>
                  <a:path w="1414679" h="139206">
                    <a:moveTo>
                      <a:pt x="19366" y="0"/>
                    </a:moveTo>
                    <a:lnTo>
                      <a:pt x="1395313" y="0"/>
                    </a:lnTo>
                    <a:cubicBezTo>
                      <a:pt x="1400449" y="0"/>
                      <a:pt x="1405375" y="2040"/>
                      <a:pt x="1409007" y="5672"/>
                    </a:cubicBezTo>
                    <a:cubicBezTo>
                      <a:pt x="1412639" y="9304"/>
                      <a:pt x="1414679" y="14230"/>
                      <a:pt x="1414679" y="19366"/>
                    </a:cubicBezTo>
                    <a:lnTo>
                      <a:pt x="1414679" y="119840"/>
                    </a:lnTo>
                    <a:cubicBezTo>
                      <a:pt x="1414679" y="130535"/>
                      <a:pt x="1406009" y="139206"/>
                      <a:pt x="1395313" y="139206"/>
                    </a:cubicBezTo>
                    <a:lnTo>
                      <a:pt x="19366" y="139206"/>
                    </a:lnTo>
                    <a:cubicBezTo>
                      <a:pt x="14230" y="139206"/>
                      <a:pt x="9304" y="137165"/>
                      <a:pt x="5672" y="133534"/>
                    </a:cubicBezTo>
                    <a:cubicBezTo>
                      <a:pt x="2040" y="129902"/>
                      <a:pt x="0" y="124976"/>
                      <a:pt x="0" y="119840"/>
                    </a:cubicBezTo>
                    <a:lnTo>
                      <a:pt x="0" y="19366"/>
                    </a:lnTo>
                    <a:cubicBezTo>
                      <a:pt x="0" y="14230"/>
                      <a:pt x="2040" y="9304"/>
                      <a:pt x="5672" y="5672"/>
                    </a:cubicBezTo>
                    <a:cubicBezTo>
                      <a:pt x="9304" y="2040"/>
                      <a:pt x="14230" y="0"/>
                      <a:pt x="19366" y="0"/>
                    </a:cubicBezTo>
                    <a:close/>
                  </a:path>
                </a:pathLst>
              </a:custGeom>
              <a:solidFill>
                <a:srgbClr val="FFFFFF"/>
              </a:solidFill>
              <a:ln w="19050" cap="sq">
                <a:solidFill>
                  <a:srgbClr val="FFFFFF"/>
                </a:solidFill>
                <a:prstDash val="solid"/>
                <a:miter/>
              </a:ln>
            </p:spPr>
          </p:sp>
          <p:sp>
            <p:nvSpPr>
              <p:cNvPr id="19" name="TextBox 19"/>
              <p:cNvSpPr txBox="1"/>
              <p:nvPr/>
            </p:nvSpPr>
            <p:spPr>
              <a:xfrm>
                <a:off x="0" y="-38100"/>
                <a:ext cx="1414679" cy="177306"/>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0" y="5478440"/>
              <a:ext cx="9061375" cy="891648"/>
              <a:chOff x="0" y="0"/>
              <a:chExt cx="1414679" cy="139206"/>
            </a:xfrm>
          </p:grpSpPr>
          <p:sp>
            <p:nvSpPr>
              <p:cNvPr id="21" name="Freeform 21"/>
              <p:cNvSpPr/>
              <p:nvPr/>
            </p:nvSpPr>
            <p:spPr>
              <a:xfrm>
                <a:off x="0" y="0"/>
                <a:ext cx="1414679" cy="139206"/>
              </a:xfrm>
              <a:custGeom>
                <a:avLst/>
                <a:gdLst/>
                <a:ahLst/>
                <a:cxnLst/>
                <a:rect l="l" t="t" r="r" b="b"/>
                <a:pathLst>
                  <a:path w="1414679" h="139206">
                    <a:moveTo>
                      <a:pt x="19366" y="0"/>
                    </a:moveTo>
                    <a:lnTo>
                      <a:pt x="1395313" y="0"/>
                    </a:lnTo>
                    <a:cubicBezTo>
                      <a:pt x="1400449" y="0"/>
                      <a:pt x="1405375" y="2040"/>
                      <a:pt x="1409007" y="5672"/>
                    </a:cubicBezTo>
                    <a:cubicBezTo>
                      <a:pt x="1412639" y="9304"/>
                      <a:pt x="1414679" y="14230"/>
                      <a:pt x="1414679" y="19366"/>
                    </a:cubicBezTo>
                    <a:lnTo>
                      <a:pt x="1414679" y="119840"/>
                    </a:lnTo>
                    <a:cubicBezTo>
                      <a:pt x="1414679" y="130535"/>
                      <a:pt x="1406009" y="139206"/>
                      <a:pt x="1395313" y="139206"/>
                    </a:cubicBezTo>
                    <a:lnTo>
                      <a:pt x="19366" y="139206"/>
                    </a:lnTo>
                    <a:cubicBezTo>
                      <a:pt x="14230" y="139206"/>
                      <a:pt x="9304" y="137165"/>
                      <a:pt x="5672" y="133534"/>
                    </a:cubicBezTo>
                    <a:cubicBezTo>
                      <a:pt x="2040" y="129902"/>
                      <a:pt x="0" y="124976"/>
                      <a:pt x="0" y="119840"/>
                    </a:cubicBezTo>
                    <a:lnTo>
                      <a:pt x="0" y="19366"/>
                    </a:lnTo>
                    <a:cubicBezTo>
                      <a:pt x="0" y="14230"/>
                      <a:pt x="2040" y="9304"/>
                      <a:pt x="5672" y="5672"/>
                    </a:cubicBezTo>
                    <a:cubicBezTo>
                      <a:pt x="9304" y="2040"/>
                      <a:pt x="14230" y="0"/>
                      <a:pt x="19366" y="0"/>
                    </a:cubicBezTo>
                    <a:close/>
                  </a:path>
                </a:pathLst>
              </a:custGeom>
              <a:solidFill>
                <a:srgbClr val="FFFFFF"/>
              </a:solidFill>
              <a:ln w="19050" cap="sq">
                <a:solidFill>
                  <a:srgbClr val="FFFFFF"/>
                </a:solidFill>
                <a:prstDash val="solid"/>
                <a:miter/>
              </a:ln>
            </p:spPr>
          </p:sp>
          <p:sp>
            <p:nvSpPr>
              <p:cNvPr id="22" name="TextBox 22"/>
              <p:cNvSpPr txBox="1"/>
              <p:nvPr/>
            </p:nvSpPr>
            <p:spPr>
              <a:xfrm>
                <a:off x="0" y="-38100"/>
                <a:ext cx="1414679" cy="177306"/>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0186854" y="0"/>
              <a:ext cx="9061375" cy="891648"/>
              <a:chOff x="0" y="0"/>
              <a:chExt cx="1414679" cy="139206"/>
            </a:xfrm>
          </p:grpSpPr>
          <p:sp>
            <p:nvSpPr>
              <p:cNvPr id="24" name="Freeform 24"/>
              <p:cNvSpPr/>
              <p:nvPr/>
            </p:nvSpPr>
            <p:spPr>
              <a:xfrm>
                <a:off x="0" y="0"/>
                <a:ext cx="1414679" cy="139206"/>
              </a:xfrm>
              <a:custGeom>
                <a:avLst/>
                <a:gdLst/>
                <a:ahLst/>
                <a:cxnLst/>
                <a:rect l="l" t="t" r="r" b="b"/>
                <a:pathLst>
                  <a:path w="1414679" h="139206">
                    <a:moveTo>
                      <a:pt x="19366" y="0"/>
                    </a:moveTo>
                    <a:lnTo>
                      <a:pt x="1395313" y="0"/>
                    </a:lnTo>
                    <a:cubicBezTo>
                      <a:pt x="1400449" y="0"/>
                      <a:pt x="1405375" y="2040"/>
                      <a:pt x="1409007" y="5672"/>
                    </a:cubicBezTo>
                    <a:cubicBezTo>
                      <a:pt x="1412639" y="9304"/>
                      <a:pt x="1414679" y="14230"/>
                      <a:pt x="1414679" y="19366"/>
                    </a:cubicBezTo>
                    <a:lnTo>
                      <a:pt x="1414679" y="119840"/>
                    </a:lnTo>
                    <a:cubicBezTo>
                      <a:pt x="1414679" y="130535"/>
                      <a:pt x="1406009" y="139206"/>
                      <a:pt x="1395313" y="139206"/>
                    </a:cubicBezTo>
                    <a:lnTo>
                      <a:pt x="19366" y="139206"/>
                    </a:lnTo>
                    <a:cubicBezTo>
                      <a:pt x="14230" y="139206"/>
                      <a:pt x="9304" y="137165"/>
                      <a:pt x="5672" y="133534"/>
                    </a:cubicBezTo>
                    <a:cubicBezTo>
                      <a:pt x="2040" y="129902"/>
                      <a:pt x="0" y="124976"/>
                      <a:pt x="0" y="119840"/>
                    </a:cubicBezTo>
                    <a:lnTo>
                      <a:pt x="0" y="19366"/>
                    </a:lnTo>
                    <a:cubicBezTo>
                      <a:pt x="0" y="14230"/>
                      <a:pt x="2040" y="9304"/>
                      <a:pt x="5672" y="5672"/>
                    </a:cubicBezTo>
                    <a:cubicBezTo>
                      <a:pt x="9304" y="2040"/>
                      <a:pt x="14230" y="0"/>
                      <a:pt x="19366" y="0"/>
                    </a:cubicBezTo>
                    <a:close/>
                  </a:path>
                </a:pathLst>
              </a:custGeom>
              <a:solidFill>
                <a:srgbClr val="FFFFFF"/>
              </a:solidFill>
              <a:ln w="19050" cap="sq">
                <a:solidFill>
                  <a:srgbClr val="FFFFFF"/>
                </a:solidFill>
                <a:prstDash val="solid"/>
                <a:miter/>
              </a:ln>
            </p:spPr>
          </p:sp>
          <p:sp>
            <p:nvSpPr>
              <p:cNvPr id="25" name="TextBox 25"/>
              <p:cNvSpPr txBox="1"/>
              <p:nvPr/>
            </p:nvSpPr>
            <p:spPr>
              <a:xfrm>
                <a:off x="0" y="-38100"/>
                <a:ext cx="1414679" cy="177306"/>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0186854" y="5478440"/>
              <a:ext cx="9061375" cy="891648"/>
              <a:chOff x="0" y="0"/>
              <a:chExt cx="1414679" cy="139206"/>
            </a:xfrm>
          </p:grpSpPr>
          <p:sp>
            <p:nvSpPr>
              <p:cNvPr id="27" name="Freeform 27"/>
              <p:cNvSpPr/>
              <p:nvPr/>
            </p:nvSpPr>
            <p:spPr>
              <a:xfrm>
                <a:off x="0" y="0"/>
                <a:ext cx="1414679" cy="139206"/>
              </a:xfrm>
              <a:custGeom>
                <a:avLst/>
                <a:gdLst/>
                <a:ahLst/>
                <a:cxnLst/>
                <a:rect l="l" t="t" r="r" b="b"/>
                <a:pathLst>
                  <a:path w="1414679" h="139206">
                    <a:moveTo>
                      <a:pt x="19366" y="0"/>
                    </a:moveTo>
                    <a:lnTo>
                      <a:pt x="1395313" y="0"/>
                    </a:lnTo>
                    <a:cubicBezTo>
                      <a:pt x="1400449" y="0"/>
                      <a:pt x="1405375" y="2040"/>
                      <a:pt x="1409007" y="5672"/>
                    </a:cubicBezTo>
                    <a:cubicBezTo>
                      <a:pt x="1412639" y="9304"/>
                      <a:pt x="1414679" y="14230"/>
                      <a:pt x="1414679" y="19366"/>
                    </a:cubicBezTo>
                    <a:lnTo>
                      <a:pt x="1414679" y="119840"/>
                    </a:lnTo>
                    <a:cubicBezTo>
                      <a:pt x="1414679" y="130535"/>
                      <a:pt x="1406009" y="139206"/>
                      <a:pt x="1395313" y="139206"/>
                    </a:cubicBezTo>
                    <a:lnTo>
                      <a:pt x="19366" y="139206"/>
                    </a:lnTo>
                    <a:cubicBezTo>
                      <a:pt x="14230" y="139206"/>
                      <a:pt x="9304" y="137165"/>
                      <a:pt x="5672" y="133534"/>
                    </a:cubicBezTo>
                    <a:cubicBezTo>
                      <a:pt x="2040" y="129902"/>
                      <a:pt x="0" y="124976"/>
                      <a:pt x="0" y="119840"/>
                    </a:cubicBezTo>
                    <a:lnTo>
                      <a:pt x="0" y="19366"/>
                    </a:lnTo>
                    <a:cubicBezTo>
                      <a:pt x="0" y="14230"/>
                      <a:pt x="2040" y="9304"/>
                      <a:pt x="5672" y="5672"/>
                    </a:cubicBezTo>
                    <a:cubicBezTo>
                      <a:pt x="9304" y="2040"/>
                      <a:pt x="14230" y="0"/>
                      <a:pt x="19366" y="0"/>
                    </a:cubicBezTo>
                    <a:close/>
                  </a:path>
                </a:pathLst>
              </a:custGeom>
              <a:solidFill>
                <a:srgbClr val="FFFFFF"/>
              </a:solidFill>
              <a:ln w="19050" cap="sq">
                <a:solidFill>
                  <a:srgbClr val="FFFFFF"/>
                </a:solidFill>
                <a:prstDash val="solid"/>
                <a:miter/>
              </a:ln>
            </p:spPr>
          </p:sp>
          <p:sp>
            <p:nvSpPr>
              <p:cNvPr id="28" name="TextBox 28"/>
              <p:cNvSpPr txBox="1"/>
              <p:nvPr/>
            </p:nvSpPr>
            <p:spPr>
              <a:xfrm>
                <a:off x="0" y="-38100"/>
                <a:ext cx="1414679" cy="177306"/>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570172" y="251099"/>
              <a:ext cx="6725650" cy="420409"/>
            </a:xfrm>
            <a:prstGeom prst="rect">
              <a:avLst/>
            </a:prstGeom>
          </p:spPr>
          <p:txBody>
            <a:bodyPr lIns="0" tIns="0" rIns="0" bIns="0" rtlCol="0" anchor="t">
              <a:spAutoFit/>
            </a:bodyPr>
            <a:lstStyle/>
            <a:p>
              <a:pPr algn="l">
                <a:lnSpc>
                  <a:spcPts val="2495"/>
                </a:lnSpc>
              </a:pPr>
              <a:r>
                <a:rPr lang="en-US" sz="2132" b="1">
                  <a:solidFill>
                    <a:srgbClr val="04001E"/>
                  </a:solidFill>
                  <a:latin typeface="Red Hat Display Bold"/>
                  <a:ea typeface="Red Hat Display Bold"/>
                  <a:cs typeface="Red Hat Display Bold"/>
                  <a:sym typeface="Red Hat Display Bold"/>
                </a:rPr>
                <a:t>Weaknesses</a:t>
              </a:r>
            </a:p>
          </p:txBody>
        </p:sp>
        <p:sp>
          <p:nvSpPr>
            <p:cNvPr id="30" name="TextBox 30"/>
            <p:cNvSpPr txBox="1"/>
            <p:nvPr/>
          </p:nvSpPr>
          <p:spPr>
            <a:xfrm>
              <a:off x="10852860" y="251099"/>
              <a:ext cx="6725650" cy="420409"/>
            </a:xfrm>
            <a:prstGeom prst="rect">
              <a:avLst/>
            </a:prstGeom>
          </p:spPr>
          <p:txBody>
            <a:bodyPr lIns="0" tIns="0" rIns="0" bIns="0" rtlCol="0" anchor="t">
              <a:spAutoFit/>
            </a:bodyPr>
            <a:lstStyle/>
            <a:p>
              <a:pPr algn="l">
                <a:lnSpc>
                  <a:spcPts val="2495"/>
                </a:lnSpc>
              </a:pPr>
              <a:r>
                <a:rPr lang="en-US" sz="2132" b="1">
                  <a:solidFill>
                    <a:srgbClr val="04001E"/>
                  </a:solidFill>
                  <a:latin typeface="Red Hat Display Bold"/>
                  <a:ea typeface="Red Hat Display Bold"/>
                  <a:cs typeface="Red Hat Display Bold"/>
                  <a:sym typeface="Red Hat Display Bold"/>
                </a:rPr>
                <a:t>Threats</a:t>
              </a:r>
            </a:p>
          </p:txBody>
        </p:sp>
        <p:sp>
          <p:nvSpPr>
            <p:cNvPr id="31" name="TextBox 31"/>
            <p:cNvSpPr txBox="1"/>
            <p:nvPr/>
          </p:nvSpPr>
          <p:spPr>
            <a:xfrm>
              <a:off x="570172" y="5719788"/>
              <a:ext cx="7442437" cy="420409"/>
            </a:xfrm>
            <a:prstGeom prst="rect">
              <a:avLst/>
            </a:prstGeom>
          </p:spPr>
          <p:txBody>
            <a:bodyPr lIns="0" tIns="0" rIns="0" bIns="0" rtlCol="0" anchor="t">
              <a:spAutoFit/>
            </a:bodyPr>
            <a:lstStyle/>
            <a:p>
              <a:pPr algn="l">
                <a:lnSpc>
                  <a:spcPts val="2495"/>
                </a:lnSpc>
              </a:pPr>
              <a:r>
                <a:rPr lang="en-US" sz="2132" b="1">
                  <a:solidFill>
                    <a:srgbClr val="04001E"/>
                  </a:solidFill>
                  <a:latin typeface="Red Hat Display Bold"/>
                  <a:ea typeface="Red Hat Display Bold"/>
                  <a:cs typeface="Red Hat Display Bold"/>
                  <a:sym typeface="Red Hat Display Bold"/>
                </a:rPr>
                <a:t>Strengths</a:t>
              </a:r>
            </a:p>
          </p:txBody>
        </p:sp>
        <p:sp>
          <p:nvSpPr>
            <p:cNvPr id="32" name="TextBox 32"/>
            <p:cNvSpPr txBox="1"/>
            <p:nvPr/>
          </p:nvSpPr>
          <p:spPr>
            <a:xfrm>
              <a:off x="10852860" y="5719788"/>
              <a:ext cx="6399394" cy="420409"/>
            </a:xfrm>
            <a:prstGeom prst="rect">
              <a:avLst/>
            </a:prstGeom>
          </p:spPr>
          <p:txBody>
            <a:bodyPr lIns="0" tIns="0" rIns="0" bIns="0" rtlCol="0" anchor="t">
              <a:spAutoFit/>
            </a:bodyPr>
            <a:lstStyle/>
            <a:p>
              <a:pPr algn="l">
                <a:lnSpc>
                  <a:spcPts val="2495"/>
                </a:lnSpc>
              </a:pPr>
              <a:r>
                <a:rPr lang="en-US" sz="2132" b="1">
                  <a:solidFill>
                    <a:srgbClr val="04001E"/>
                  </a:solidFill>
                  <a:latin typeface="Red Hat Display Bold"/>
                  <a:ea typeface="Red Hat Display Bold"/>
                  <a:cs typeface="Red Hat Display Bold"/>
                  <a:sym typeface="Red Hat Display Bold"/>
                </a:rPr>
                <a:t>Opportunities</a:t>
              </a:r>
            </a:p>
          </p:txBody>
        </p:sp>
        <p:sp>
          <p:nvSpPr>
            <p:cNvPr id="33" name="TextBox 33"/>
            <p:cNvSpPr txBox="1"/>
            <p:nvPr/>
          </p:nvSpPr>
          <p:spPr>
            <a:xfrm>
              <a:off x="570172" y="1512364"/>
              <a:ext cx="7442437" cy="1756410"/>
            </a:xfrm>
            <a:prstGeom prst="rect">
              <a:avLst/>
            </a:prstGeom>
          </p:spPr>
          <p:txBody>
            <a:bodyPr lIns="0" tIns="0" rIns="0" bIns="0" rtlCol="0" anchor="t">
              <a:spAutoFit/>
            </a:bodyPr>
            <a:lstStyle/>
            <a:p>
              <a:pPr marL="0" lvl="0" indent="0" algn="l">
                <a:lnSpc>
                  <a:spcPts val="2160"/>
                </a:lnSpc>
                <a:spcBef>
                  <a:spcPct val="0"/>
                </a:spcBef>
              </a:pPr>
              <a:r>
                <a:rPr lang="en-US" sz="1600" u="none" spc="96">
                  <a:solidFill>
                    <a:srgbClr val="FFFFFF"/>
                  </a:solidFill>
                  <a:latin typeface="Red Hat Display"/>
                  <a:ea typeface="Red Hat Display"/>
                  <a:cs typeface="Red Hat Display"/>
                  <a:sym typeface="Red Hat Display"/>
                </a:rPr>
                <a:t>Lorem ipsum dolor sit amet, consectetur adipiscing elit, sed do eiusmod tempor incididunt ut labore et dolore magna aliqua. Ut enim ad minim veniam, quis nostrud exercitation ullamco laboris nisi ut aliquip ex ea commodo consequat.</a:t>
              </a:r>
            </a:p>
          </p:txBody>
        </p:sp>
        <p:sp>
          <p:nvSpPr>
            <p:cNvPr id="34" name="TextBox 34"/>
            <p:cNvSpPr txBox="1"/>
            <p:nvPr/>
          </p:nvSpPr>
          <p:spPr>
            <a:xfrm>
              <a:off x="10852860" y="1512364"/>
              <a:ext cx="7442437" cy="1756410"/>
            </a:xfrm>
            <a:prstGeom prst="rect">
              <a:avLst/>
            </a:prstGeom>
          </p:spPr>
          <p:txBody>
            <a:bodyPr lIns="0" tIns="0" rIns="0" bIns="0" rtlCol="0" anchor="t">
              <a:spAutoFit/>
            </a:bodyPr>
            <a:lstStyle/>
            <a:p>
              <a:pPr marL="0" lvl="0" indent="0" algn="l">
                <a:lnSpc>
                  <a:spcPts val="2160"/>
                </a:lnSpc>
                <a:spcBef>
                  <a:spcPct val="0"/>
                </a:spcBef>
              </a:pPr>
              <a:r>
                <a:rPr lang="en-US" sz="1600" u="none" spc="96">
                  <a:solidFill>
                    <a:srgbClr val="FFFFFF"/>
                  </a:solidFill>
                  <a:latin typeface="Red Hat Display"/>
                  <a:ea typeface="Red Hat Display"/>
                  <a:cs typeface="Red Hat Display"/>
                  <a:sym typeface="Red Hat Display"/>
                </a:rPr>
                <a:t>Lorem ipsum dolor sit amet, consectetur adipiscing elit, sed do eiusmod tempor incididunt ut labore et dolore magna aliqua. Ut enim ad minim veniam, quis nostrud exercitation ullamco laboris nisi ut aliquip ex ea commodo consequat.</a:t>
              </a:r>
            </a:p>
          </p:txBody>
        </p:sp>
        <p:sp>
          <p:nvSpPr>
            <p:cNvPr id="35" name="TextBox 35"/>
            <p:cNvSpPr txBox="1"/>
            <p:nvPr/>
          </p:nvSpPr>
          <p:spPr>
            <a:xfrm>
              <a:off x="10852860" y="6986038"/>
              <a:ext cx="7442437" cy="1756410"/>
            </a:xfrm>
            <a:prstGeom prst="rect">
              <a:avLst/>
            </a:prstGeom>
          </p:spPr>
          <p:txBody>
            <a:bodyPr lIns="0" tIns="0" rIns="0" bIns="0" rtlCol="0" anchor="t">
              <a:spAutoFit/>
            </a:bodyPr>
            <a:lstStyle/>
            <a:p>
              <a:pPr marL="0" lvl="0" indent="0" algn="l">
                <a:lnSpc>
                  <a:spcPts val="2160"/>
                </a:lnSpc>
                <a:spcBef>
                  <a:spcPct val="0"/>
                </a:spcBef>
              </a:pPr>
              <a:r>
                <a:rPr lang="en-US" sz="1600" u="none" spc="96">
                  <a:solidFill>
                    <a:srgbClr val="FFFFFF"/>
                  </a:solidFill>
                  <a:latin typeface="Red Hat Display"/>
                  <a:ea typeface="Red Hat Display"/>
                  <a:cs typeface="Red Hat Display"/>
                  <a:sym typeface="Red Hat Display"/>
                </a:rPr>
                <a:t>Lorem ipsum dolor sit amet, consectetur adipiscing elit, sed do eiusmod tempor incididunt ut labore et dolore magna aliqua. Ut enim ad minim veniam, quis nostrud exercitation ullamco laboris nisi ut aliquip ex ea commodo consequat.</a:t>
              </a:r>
            </a:p>
          </p:txBody>
        </p:sp>
        <p:sp>
          <p:nvSpPr>
            <p:cNvPr id="36" name="TextBox 36"/>
            <p:cNvSpPr txBox="1"/>
            <p:nvPr/>
          </p:nvSpPr>
          <p:spPr>
            <a:xfrm>
              <a:off x="570172" y="6986038"/>
              <a:ext cx="7442437" cy="1756410"/>
            </a:xfrm>
            <a:prstGeom prst="rect">
              <a:avLst/>
            </a:prstGeom>
          </p:spPr>
          <p:txBody>
            <a:bodyPr lIns="0" tIns="0" rIns="0" bIns="0" rtlCol="0" anchor="t">
              <a:spAutoFit/>
            </a:bodyPr>
            <a:lstStyle/>
            <a:p>
              <a:pPr marL="0" lvl="0" indent="0" algn="l">
                <a:lnSpc>
                  <a:spcPts val="2160"/>
                </a:lnSpc>
                <a:spcBef>
                  <a:spcPct val="0"/>
                </a:spcBef>
              </a:pPr>
              <a:r>
                <a:rPr lang="en-US" sz="1600" u="none" spc="96">
                  <a:solidFill>
                    <a:srgbClr val="FFFFFF"/>
                  </a:solidFill>
                  <a:latin typeface="Red Hat Display"/>
                  <a:ea typeface="Red Hat Display"/>
                  <a:cs typeface="Red Hat Display"/>
                  <a:sym typeface="Red Hat Display"/>
                </a:rPr>
                <a:t>Lorem ipsum dolor sit amet, consectetur adipiscing elit, sed do eiusmod tempor incididunt ut labore et dolore magna aliqua. Ut enim ad minim veniam, quis nostrud exercitation ullamco laboris nisi ut aliquip ex ea commodo consequat.</a:t>
              </a:r>
            </a:p>
          </p:txBody>
        </p:sp>
      </p:grpSp>
      <p:sp>
        <p:nvSpPr>
          <p:cNvPr id="37" name="Freeform 37"/>
          <p:cNvSpPr/>
          <p:nvPr/>
        </p:nvSpPr>
        <p:spPr>
          <a:xfrm>
            <a:off x="15946639" y="7858776"/>
            <a:ext cx="896420" cy="896420"/>
          </a:xfrm>
          <a:custGeom>
            <a:avLst/>
            <a:gdLst/>
            <a:ahLst/>
            <a:cxnLst/>
            <a:rect l="l" t="t" r="r" b="b"/>
            <a:pathLst>
              <a:path w="896420" h="896420">
                <a:moveTo>
                  <a:pt x="0" y="0"/>
                </a:moveTo>
                <a:lnTo>
                  <a:pt x="896421" y="0"/>
                </a:lnTo>
                <a:lnTo>
                  <a:pt x="896421" y="896421"/>
                </a:lnTo>
                <a:lnTo>
                  <a:pt x="0" y="8964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extLst>
      <p:ext uri="{BB962C8B-B14F-4D97-AF65-F5344CB8AC3E}">
        <p14:creationId xmlns:p14="http://schemas.microsoft.com/office/powerpoint/2010/main" val="41412769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grpSp>
        <p:nvGrpSpPr>
          <p:cNvPr id="3" name="Group 3"/>
          <p:cNvGrpSpPr/>
          <p:nvPr/>
        </p:nvGrpSpPr>
        <p:grpSpPr>
          <a:xfrm>
            <a:off x="1028700" y="1413758"/>
            <a:ext cx="10284037" cy="7980760"/>
            <a:chOff x="0" y="0"/>
            <a:chExt cx="13712050" cy="10641014"/>
          </a:xfrm>
        </p:grpSpPr>
        <p:grpSp>
          <p:nvGrpSpPr>
            <p:cNvPr id="4" name="Group 4"/>
            <p:cNvGrpSpPr/>
            <p:nvPr/>
          </p:nvGrpSpPr>
          <p:grpSpPr>
            <a:xfrm>
              <a:off x="0" y="0"/>
              <a:ext cx="13712050" cy="10641014"/>
              <a:chOff x="0" y="0"/>
              <a:chExt cx="2708553" cy="2101929"/>
            </a:xfrm>
          </p:grpSpPr>
          <p:sp>
            <p:nvSpPr>
              <p:cNvPr id="5" name="Freeform 5"/>
              <p:cNvSpPr/>
              <p:nvPr/>
            </p:nvSpPr>
            <p:spPr>
              <a:xfrm>
                <a:off x="0" y="0"/>
                <a:ext cx="2708553" cy="2101929"/>
              </a:xfrm>
              <a:custGeom>
                <a:avLst/>
                <a:gdLst/>
                <a:ahLst/>
                <a:cxnLst/>
                <a:rect l="l" t="t" r="r" b="b"/>
                <a:pathLst>
                  <a:path w="2708553" h="2101929">
                    <a:moveTo>
                      <a:pt x="15056" y="0"/>
                    </a:moveTo>
                    <a:lnTo>
                      <a:pt x="2693497" y="0"/>
                    </a:lnTo>
                    <a:cubicBezTo>
                      <a:pt x="2701812" y="0"/>
                      <a:pt x="2708553" y="6741"/>
                      <a:pt x="2708553" y="15056"/>
                    </a:cubicBezTo>
                    <a:lnTo>
                      <a:pt x="2708553" y="2086872"/>
                    </a:lnTo>
                    <a:cubicBezTo>
                      <a:pt x="2708553" y="2090866"/>
                      <a:pt x="2706967" y="2094695"/>
                      <a:pt x="2704143" y="2097519"/>
                    </a:cubicBezTo>
                    <a:cubicBezTo>
                      <a:pt x="2701320" y="2100342"/>
                      <a:pt x="2697490" y="2101929"/>
                      <a:pt x="2693497" y="2101929"/>
                    </a:cubicBezTo>
                    <a:lnTo>
                      <a:pt x="15056" y="2101929"/>
                    </a:lnTo>
                    <a:cubicBezTo>
                      <a:pt x="6741" y="2101929"/>
                      <a:pt x="0" y="2095188"/>
                      <a:pt x="0" y="2086872"/>
                    </a:cubicBezTo>
                    <a:lnTo>
                      <a:pt x="0" y="15056"/>
                    </a:lnTo>
                    <a:cubicBezTo>
                      <a:pt x="0" y="11063"/>
                      <a:pt x="1586" y="7233"/>
                      <a:pt x="4410" y="4410"/>
                    </a:cubicBezTo>
                    <a:cubicBezTo>
                      <a:pt x="7233" y="1586"/>
                      <a:pt x="11063" y="0"/>
                      <a:pt x="15056" y="0"/>
                    </a:cubicBezTo>
                    <a:close/>
                  </a:path>
                </a:pathLst>
              </a:custGeom>
              <a:solidFill>
                <a:srgbClr val="04001E"/>
              </a:solidFill>
              <a:ln w="38100" cap="sq">
                <a:solidFill>
                  <a:srgbClr val="E5E1DA"/>
                </a:solidFill>
                <a:prstDash val="solid"/>
                <a:miter/>
              </a:ln>
            </p:spPr>
          </p:sp>
          <p:sp>
            <p:nvSpPr>
              <p:cNvPr id="6" name="TextBox 6"/>
              <p:cNvSpPr txBox="1"/>
              <p:nvPr/>
            </p:nvSpPr>
            <p:spPr>
              <a:xfrm>
                <a:off x="0" y="-38100"/>
                <a:ext cx="2708553" cy="2140029"/>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1196340" y="1364299"/>
              <a:ext cx="11319371" cy="4579620"/>
            </a:xfrm>
            <a:prstGeom prst="rect">
              <a:avLst/>
            </a:prstGeom>
          </p:spPr>
          <p:txBody>
            <a:bodyPr lIns="0" tIns="0" rIns="0" bIns="0" rtlCol="0" anchor="t">
              <a:spAutoFit/>
            </a:bodyPr>
            <a:lstStyle/>
            <a:p>
              <a:pPr algn="l">
                <a:lnSpc>
                  <a:spcPts val="8730"/>
                </a:lnSpc>
              </a:pPr>
              <a:r>
                <a:rPr lang="en-US" sz="9000">
                  <a:solidFill>
                    <a:srgbClr val="FFFFFF"/>
                  </a:solidFill>
                  <a:latin typeface="Archivo Black"/>
                  <a:ea typeface="Archivo Black"/>
                  <a:cs typeface="Archivo Black"/>
                  <a:sym typeface="Archivo Black"/>
                </a:rPr>
                <a:t>Final reflections &amp; future steps</a:t>
              </a:r>
            </a:p>
          </p:txBody>
        </p:sp>
        <p:sp>
          <p:nvSpPr>
            <p:cNvPr id="8" name="TextBox 8"/>
            <p:cNvSpPr txBox="1"/>
            <p:nvPr/>
          </p:nvSpPr>
          <p:spPr>
            <a:xfrm>
              <a:off x="1323340" y="6303329"/>
              <a:ext cx="10276762" cy="3079750"/>
            </a:xfrm>
            <a:prstGeom prst="rect">
              <a:avLst/>
            </a:prstGeom>
          </p:spPr>
          <p:txBody>
            <a:bodyPr lIns="0" tIns="0" rIns="0" bIns="0" rtlCol="0" anchor="t">
              <a:spAutoFit/>
            </a:bodyPr>
            <a:lstStyle/>
            <a:p>
              <a:pPr marL="0" lvl="0" indent="0" algn="l">
                <a:lnSpc>
                  <a:spcPts val="2699"/>
                </a:lnSpc>
                <a:spcBef>
                  <a:spcPct val="0"/>
                </a:spcBef>
              </a:pPr>
              <a:r>
                <a:rPr lang="en-US" sz="1999" u="none" spc="119">
                  <a:solidFill>
                    <a:srgbClr val="FFFFFF"/>
                  </a:solidFill>
                  <a:latin typeface="Red Hat Display"/>
                  <a:ea typeface="Red Hat Display"/>
                  <a:cs typeface="Red Hat Display"/>
                  <a:sym typeface="Red Hat Display"/>
                </a:rPr>
                <a:t>Lorem ipsum dolor sit amet, consectetur adipiscing elit, sed do eiusmod tempor incididunt ut labore et dolore magna aliqua. Ut enim ad minim veniam, quis nostrud exercitation ullamco laboris nisi ut aliquip ex ea commodo consequat.</a:t>
              </a:r>
            </a:p>
            <a:p>
              <a:pPr marL="0" lvl="0" indent="0" algn="l">
                <a:lnSpc>
                  <a:spcPts val="2699"/>
                </a:lnSpc>
                <a:spcBef>
                  <a:spcPct val="0"/>
                </a:spcBef>
              </a:pPr>
              <a:endParaRPr lang="en-US" sz="1999" u="none" spc="119">
                <a:solidFill>
                  <a:srgbClr val="FFFFFF"/>
                </a:solidFill>
                <a:latin typeface="Red Hat Display"/>
                <a:ea typeface="Red Hat Display"/>
                <a:cs typeface="Red Hat Display"/>
                <a:sym typeface="Red Hat Display"/>
              </a:endParaRPr>
            </a:p>
            <a:p>
              <a:pPr marL="0" lvl="0" indent="0" algn="l">
                <a:lnSpc>
                  <a:spcPts val="2699"/>
                </a:lnSpc>
                <a:spcBef>
                  <a:spcPct val="0"/>
                </a:spcBef>
              </a:pPr>
              <a:r>
                <a:rPr lang="en-US" sz="1999" u="none" spc="119">
                  <a:solidFill>
                    <a:srgbClr val="FFFFFF"/>
                  </a:solidFill>
                  <a:latin typeface="Red Hat Display"/>
                  <a:ea typeface="Red Hat Display"/>
                  <a:cs typeface="Red Hat Display"/>
                  <a:sym typeface="Red Hat Display"/>
                </a:rPr>
                <a:t>Duis aute irure dolor in reprehenderit in voluptate velit esse cillum dolore eu fugiat nulla pariatur.</a:t>
              </a:r>
            </a:p>
          </p:txBody>
        </p:sp>
      </p:grpSp>
      <p:sp>
        <p:nvSpPr>
          <p:cNvPr id="9" name="Freeform 9"/>
          <p:cNvSpPr/>
          <p:nvPr/>
        </p:nvSpPr>
        <p:spPr>
          <a:xfrm>
            <a:off x="11593955" y="7858776"/>
            <a:ext cx="896420" cy="896420"/>
          </a:xfrm>
          <a:custGeom>
            <a:avLst/>
            <a:gdLst/>
            <a:ahLst/>
            <a:cxnLst/>
            <a:rect l="l" t="t" r="r" b="b"/>
            <a:pathLst>
              <a:path w="896420" h="896420">
                <a:moveTo>
                  <a:pt x="0" y="0"/>
                </a:moveTo>
                <a:lnTo>
                  <a:pt x="896421" y="0"/>
                </a:lnTo>
                <a:lnTo>
                  <a:pt x="896421" y="896421"/>
                </a:lnTo>
                <a:lnTo>
                  <a:pt x="0" y="8964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rot="-1542318" flipV="1">
            <a:off x="11968542" y="-1035611"/>
            <a:ext cx="7674102" cy="8229600"/>
          </a:xfrm>
          <a:custGeom>
            <a:avLst/>
            <a:gdLst/>
            <a:ahLst/>
            <a:cxnLst/>
            <a:rect l="l" t="t" r="r" b="b"/>
            <a:pathLst>
              <a:path w="7674102" h="8229600">
                <a:moveTo>
                  <a:pt x="0" y="8229600"/>
                </a:moveTo>
                <a:lnTo>
                  <a:pt x="7674102" y="8229600"/>
                </a:lnTo>
                <a:lnTo>
                  <a:pt x="7674102" y="0"/>
                </a:lnTo>
                <a:lnTo>
                  <a:pt x="0" y="0"/>
                </a:lnTo>
                <a:lnTo>
                  <a:pt x="0" y="8229600"/>
                </a:lnTo>
                <a:close/>
              </a:path>
            </a:pathLst>
          </a:custGeom>
          <a:blipFill>
            <a:blip r:embed="rId5"/>
            <a:stretch>
              <a:fillRect/>
            </a:stretch>
          </a:blipFill>
        </p:spPr>
      </p:sp>
    </p:spTree>
    <p:extLst>
      <p:ext uri="{BB962C8B-B14F-4D97-AF65-F5344CB8AC3E}">
        <p14:creationId xmlns:p14="http://schemas.microsoft.com/office/powerpoint/2010/main" val="16320995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TextBox 3"/>
          <p:cNvSpPr txBox="1"/>
          <p:nvPr/>
        </p:nvSpPr>
        <p:spPr>
          <a:xfrm>
            <a:off x="2666040" y="4141899"/>
            <a:ext cx="9245435" cy="1764311"/>
          </a:xfrm>
          <a:prstGeom prst="rect">
            <a:avLst/>
          </a:prstGeom>
        </p:spPr>
        <p:txBody>
          <a:bodyPr lIns="0" tIns="0" rIns="0" bIns="0" rtlCol="0" anchor="t">
            <a:spAutoFit/>
          </a:bodyPr>
          <a:lstStyle/>
          <a:p>
            <a:pPr algn="l">
              <a:lnSpc>
                <a:spcPts val="12699"/>
              </a:lnSpc>
            </a:pPr>
            <a:r>
              <a:rPr lang="en-US" sz="14597">
                <a:solidFill>
                  <a:srgbClr val="FFFFFF"/>
                </a:solidFill>
                <a:latin typeface="Archivo Black"/>
                <a:ea typeface="Archivo Black"/>
                <a:cs typeface="Archivo Black"/>
                <a:sym typeface="Archivo Black"/>
              </a:rPr>
              <a:t>The End</a:t>
            </a:r>
          </a:p>
        </p:txBody>
      </p:sp>
      <p:grpSp>
        <p:nvGrpSpPr>
          <p:cNvPr id="4" name="Group 4"/>
          <p:cNvGrpSpPr/>
          <p:nvPr/>
        </p:nvGrpSpPr>
        <p:grpSpPr>
          <a:xfrm>
            <a:off x="1028700" y="8842983"/>
            <a:ext cx="16312964" cy="415317"/>
            <a:chOff x="0" y="0"/>
            <a:chExt cx="21750619" cy="553756"/>
          </a:xfrm>
        </p:grpSpPr>
        <p:sp>
          <p:nvSpPr>
            <p:cNvPr id="5" name="Freeform 5"/>
            <p:cNvSpPr/>
            <p:nvPr/>
          </p:nvSpPr>
          <p:spPr>
            <a:xfrm>
              <a:off x="15402174" y="0"/>
              <a:ext cx="553756" cy="553756"/>
            </a:xfrm>
            <a:custGeom>
              <a:avLst/>
              <a:gdLst/>
              <a:ahLst/>
              <a:cxnLst/>
              <a:rect l="l" t="t" r="r" b="b"/>
              <a:pathLst>
                <a:path w="553756" h="553756">
                  <a:moveTo>
                    <a:pt x="0" y="0"/>
                  </a:moveTo>
                  <a:lnTo>
                    <a:pt x="553756" y="0"/>
                  </a:lnTo>
                  <a:lnTo>
                    <a:pt x="553756" y="553756"/>
                  </a:lnTo>
                  <a:lnTo>
                    <a:pt x="0" y="5537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8068330" y="0"/>
              <a:ext cx="553756" cy="553756"/>
            </a:xfrm>
            <a:custGeom>
              <a:avLst/>
              <a:gdLst/>
              <a:ahLst/>
              <a:cxnLst/>
              <a:rect l="l" t="t" r="r" b="b"/>
              <a:pathLst>
                <a:path w="553756" h="553756">
                  <a:moveTo>
                    <a:pt x="0" y="0"/>
                  </a:moveTo>
                  <a:lnTo>
                    <a:pt x="553756" y="0"/>
                  </a:lnTo>
                  <a:lnTo>
                    <a:pt x="553756" y="553756"/>
                  </a:lnTo>
                  <a:lnTo>
                    <a:pt x="0" y="5537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0" y="0"/>
              <a:ext cx="553756" cy="553756"/>
            </a:xfrm>
            <a:custGeom>
              <a:avLst/>
              <a:gdLst/>
              <a:ahLst/>
              <a:cxnLst/>
              <a:rect l="l" t="t" r="r" b="b"/>
              <a:pathLst>
                <a:path w="553756" h="553756">
                  <a:moveTo>
                    <a:pt x="0" y="0"/>
                  </a:moveTo>
                  <a:lnTo>
                    <a:pt x="553756" y="0"/>
                  </a:lnTo>
                  <a:lnTo>
                    <a:pt x="553756" y="553756"/>
                  </a:lnTo>
                  <a:lnTo>
                    <a:pt x="0" y="5537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776215" y="-954"/>
              <a:ext cx="4990951" cy="498514"/>
            </a:xfrm>
            <a:prstGeom prst="rect">
              <a:avLst/>
            </a:prstGeom>
          </p:spPr>
          <p:txBody>
            <a:bodyPr lIns="0" tIns="0" rIns="0" bIns="0" rtlCol="0" anchor="t">
              <a:spAutoFit/>
            </a:bodyPr>
            <a:lstStyle/>
            <a:p>
              <a:pPr algn="l">
                <a:lnSpc>
                  <a:spcPts val="3120"/>
                </a:lnSpc>
                <a:spcBef>
                  <a:spcPct val="0"/>
                </a:spcBef>
              </a:pPr>
              <a:r>
                <a:rPr lang="en-US" sz="2228">
                  <a:solidFill>
                    <a:srgbClr val="E5E1DA"/>
                  </a:solidFill>
                  <a:latin typeface="Lato"/>
                  <a:ea typeface="Lato"/>
                  <a:cs typeface="Lato"/>
                  <a:sym typeface="Lato"/>
                </a:rPr>
                <a:t>www.reallygreatsite.com </a:t>
              </a:r>
            </a:p>
          </p:txBody>
        </p:sp>
        <p:sp>
          <p:nvSpPr>
            <p:cNvPr id="9" name="TextBox 9"/>
            <p:cNvSpPr txBox="1"/>
            <p:nvPr/>
          </p:nvSpPr>
          <p:spPr>
            <a:xfrm>
              <a:off x="8843589" y="-954"/>
              <a:ext cx="4782460" cy="498514"/>
            </a:xfrm>
            <a:prstGeom prst="rect">
              <a:avLst/>
            </a:prstGeom>
          </p:spPr>
          <p:txBody>
            <a:bodyPr lIns="0" tIns="0" rIns="0" bIns="0" rtlCol="0" anchor="t">
              <a:spAutoFit/>
            </a:bodyPr>
            <a:lstStyle/>
            <a:p>
              <a:pPr algn="l">
                <a:lnSpc>
                  <a:spcPts val="3120"/>
                </a:lnSpc>
                <a:spcBef>
                  <a:spcPct val="0"/>
                </a:spcBef>
              </a:pPr>
              <a:r>
                <a:rPr lang="en-US" sz="2228">
                  <a:solidFill>
                    <a:srgbClr val="E5E1DA"/>
                  </a:solidFill>
                  <a:latin typeface="Lato"/>
                  <a:ea typeface="Lato"/>
                  <a:cs typeface="Lato"/>
                  <a:sym typeface="Lato"/>
                </a:rPr>
                <a:t>hello@reallygreatsite.com</a:t>
              </a:r>
            </a:p>
          </p:txBody>
        </p:sp>
        <p:sp>
          <p:nvSpPr>
            <p:cNvPr id="10" name="TextBox 10"/>
            <p:cNvSpPr txBox="1"/>
            <p:nvPr/>
          </p:nvSpPr>
          <p:spPr>
            <a:xfrm>
              <a:off x="16178389" y="-954"/>
              <a:ext cx="5572230" cy="498514"/>
            </a:xfrm>
            <a:prstGeom prst="rect">
              <a:avLst/>
            </a:prstGeom>
          </p:spPr>
          <p:txBody>
            <a:bodyPr lIns="0" tIns="0" rIns="0" bIns="0" rtlCol="0" anchor="t">
              <a:spAutoFit/>
            </a:bodyPr>
            <a:lstStyle/>
            <a:p>
              <a:pPr algn="l">
                <a:lnSpc>
                  <a:spcPts val="3120"/>
                </a:lnSpc>
                <a:spcBef>
                  <a:spcPct val="0"/>
                </a:spcBef>
              </a:pPr>
              <a:r>
                <a:rPr lang="en-US" sz="2228">
                  <a:solidFill>
                    <a:srgbClr val="E5E1DA"/>
                  </a:solidFill>
                  <a:latin typeface="Lato"/>
                  <a:ea typeface="Lato"/>
                  <a:cs typeface="Lato"/>
                  <a:sym typeface="Lato"/>
                </a:rPr>
                <a:t>123 Anywhere Street., Any City</a:t>
              </a:r>
            </a:p>
          </p:txBody>
        </p:sp>
      </p:grpSp>
      <p:sp>
        <p:nvSpPr>
          <p:cNvPr id="11" name="Freeform 11"/>
          <p:cNvSpPr/>
          <p:nvPr/>
        </p:nvSpPr>
        <p:spPr>
          <a:xfrm rot="10435729">
            <a:off x="-3241105" y="-2477065"/>
            <a:ext cx="7951775" cy="8527373"/>
          </a:xfrm>
          <a:custGeom>
            <a:avLst/>
            <a:gdLst/>
            <a:ahLst/>
            <a:cxnLst/>
            <a:rect l="l" t="t" r="r" b="b"/>
            <a:pathLst>
              <a:path w="7951775" h="8527373">
                <a:moveTo>
                  <a:pt x="0" y="0"/>
                </a:moveTo>
                <a:lnTo>
                  <a:pt x="7951775" y="0"/>
                </a:lnTo>
                <a:lnTo>
                  <a:pt x="7951775" y="8527373"/>
                </a:lnTo>
                <a:lnTo>
                  <a:pt x="0" y="8527373"/>
                </a:lnTo>
                <a:lnTo>
                  <a:pt x="0" y="0"/>
                </a:lnTo>
                <a:close/>
              </a:path>
            </a:pathLst>
          </a:custGeom>
          <a:blipFill>
            <a:blip r:embed="rId9"/>
            <a:stretch>
              <a:fillRect/>
            </a:stretch>
          </a:blipFill>
        </p:spPr>
      </p:sp>
    </p:spTree>
    <p:extLst>
      <p:ext uri="{BB962C8B-B14F-4D97-AF65-F5344CB8AC3E}">
        <p14:creationId xmlns:p14="http://schemas.microsoft.com/office/powerpoint/2010/main" val="3537713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AF7F0"/>
        </a:solidFill>
        <a:effectLst/>
      </p:bgPr>
    </p:bg>
    <p:spTree>
      <p:nvGrpSpPr>
        <p:cNvPr id="1" name=""/>
        <p:cNvGrpSpPr/>
        <p:nvPr/>
      </p:nvGrpSpPr>
      <p:grpSpPr>
        <a:xfrm>
          <a:off x="0" y="0"/>
          <a:ext cx="0" cy="0"/>
          <a:chOff x="0" y="0"/>
          <a:chExt cx="0" cy="0"/>
        </a:xfrm>
      </p:grpSpPr>
      <p:sp>
        <p:nvSpPr>
          <p:cNvPr id="2" name="Freeform 2"/>
          <p:cNvSpPr/>
          <p:nvPr/>
        </p:nvSpPr>
        <p:spPr>
          <a:xfrm>
            <a:off x="9144000" y="0"/>
            <a:ext cx="9144000" cy="10287000"/>
          </a:xfrm>
          <a:custGeom>
            <a:avLst/>
            <a:gdLst/>
            <a:ahLst/>
            <a:cxnLst/>
            <a:rect l="l" t="t" r="r" b="b"/>
            <a:pathLst>
              <a:path w="9144000" h="10287000">
                <a:moveTo>
                  <a:pt x="0" y="0"/>
                </a:moveTo>
                <a:lnTo>
                  <a:pt x="9144000" y="0"/>
                </a:lnTo>
                <a:lnTo>
                  <a:pt x="9144000" y="10287000"/>
                </a:lnTo>
                <a:lnTo>
                  <a:pt x="0" y="10287000"/>
                </a:lnTo>
                <a:lnTo>
                  <a:pt x="0" y="0"/>
                </a:lnTo>
                <a:close/>
              </a:path>
            </a:pathLst>
          </a:custGeom>
          <a:blipFill>
            <a:blip r:embed="rId2"/>
            <a:stretch>
              <a:fillRect l="-18211" r="-50327"/>
            </a:stretch>
          </a:blipFill>
        </p:spPr>
      </p:sp>
      <p:sp>
        <p:nvSpPr>
          <p:cNvPr id="3" name="TextBox 3"/>
          <p:cNvSpPr txBox="1"/>
          <p:nvPr/>
        </p:nvSpPr>
        <p:spPr>
          <a:xfrm>
            <a:off x="1028700" y="1989777"/>
            <a:ext cx="8115300" cy="636270"/>
          </a:xfrm>
          <a:prstGeom prst="rect">
            <a:avLst/>
          </a:prstGeom>
        </p:spPr>
        <p:txBody>
          <a:bodyPr lIns="0" tIns="0" rIns="0" bIns="0" rtlCol="0" anchor="t">
            <a:spAutoFit/>
          </a:bodyPr>
          <a:lstStyle/>
          <a:p>
            <a:pPr marL="0" marR="0" lvl="0" indent="0" algn="l" defTabSz="914400" rtl="0" eaLnBrk="1" fontAlgn="auto" latinLnBrk="0" hangingPunct="1">
              <a:lnSpc>
                <a:spcPts val="4800"/>
              </a:lnSpc>
              <a:spcBef>
                <a:spcPts val="0"/>
              </a:spcBef>
              <a:spcAft>
                <a:spcPts val="0"/>
              </a:spcAft>
              <a:buClrTx/>
              <a:buSzTx/>
              <a:buFontTx/>
              <a:buNone/>
              <a:tabLst/>
              <a:defRPr/>
            </a:pPr>
            <a:r>
              <a:rPr kumimoji="0" lang="en-US" sz="4800" b="0" i="0" u="none" strike="noStrike" kern="1200" cap="none" spc="-288" normalizeH="0" baseline="0" noProof="0">
                <a:ln>
                  <a:noFill/>
                </a:ln>
                <a:solidFill>
                  <a:srgbClr val="331B0D"/>
                </a:solidFill>
                <a:effectLst/>
                <a:uLnTx/>
                <a:uFillTx/>
                <a:latin typeface="Open Sauce"/>
                <a:ea typeface="Open Sauce"/>
                <a:cs typeface="Open Sauce"/>
                <a:sym typeface="Open Sauce"/>
              </a:rPr>
              <a:t>Project Objective</a:t>
            </a:r>
          </a:p>
        </p:txBody>
      </p:sp>
      <p:sp>
        <p:nvSpPr>
          <p:cNvPr id="4" name="TextBox 4"/>
          <p:cNvSpPr txBox="1"/>
          <p:nvPr/>
        </p:nvSpPr>
        <p:spPr>
          <a:xfrm>
            <a:off x="1028700" y="3073722"/>
            <a:ext cx="2059370" cy="405765"/>
          </a:xfrm>
          <a:prstGeom prst="rect">
            <a:avLst/>
          </a:prstGeom>
        </p:spPr>
        <p:txBody>
          <a:bodyPr lIns="0" tIns="0" rIns="0" bIns="0" rtlCol="0" anchor="t">
            <a:spAutoFit/>
          </a:bodyPr>
          <a:lstStyle/>
          <a:p>
            <a:pPr marL="0" marR="0" lvl="0" indent="0" algn="l" defTabSz="914400" rtl="0" eaLnBrk="1" fontAlgn="auto" latinLnBrk="0" hangingPunct="1">
              <a:lnSpc>
                <a:spcPts val="3359"/>
              </a:lnSpc>
              <a:spcBef>
                <a:spcPct val="0"/>
              </a:spcBef>
              <a:spcAft>
                <a:spcPts val="0"/>
              </a:spcAft>
              <a:buClrTx/>
              <a:buSzTx/>
              <a:buFontTx/>
              <a:buNone/>
              <a:tabLst/>
              <a:defRPr/>
            </a:pPr>
            <a:r>
              <a:rPr kumimoji="0" lang="en-US" sz="2400" b="0" i="0" u="none" strike="noStrike" kern="1200" cap="none" spc="0" normalizeH="0" baseline="0" noProof="0">
                <a:ln>
                  <a:noFill/>
                </a:ln>
                <a:solidFill>
                  <a:srgbClr val="8C7753"/>
                </a:solidFill>
                <a:effectLst/>
                <a:uLnTx/>
                <a:uFillTx/>
                <a:latin typeface="Open Sauce"/>
                <a:ea typeface="Open Sauce"/>
                <a:cs typeface="Open Sauce"/>
                <a:sym typeface="Open Sauce"/>
              </a:rPr>
              <a:t>Main Goal</a:t>
            </a:r>
          </a:p>
        </p:txBody>
      </p:sp>
      <p:sp>
        <p:nvSpPr>
          <p:cNvPr id="5" name="TextBox 5"/>
          <p:cNvSpPr txBox="1"/>
          <p:nvPr/>
        </p:nvSpPr>
        <p:spPr>
          <a:xfrm>
            <a:off x="1028700" y="3831912"/>
            <a:ext cx="7342398" cy="1108710"/>
          </a:xfrm>
          <a:prstGeom prst="rect">
            <a:avLst/>
          </a:prstGeom>
        </p:spPr>
        <p:txBody>
          <a:bodyPr lIns="0" tIns="0" rIns="0" bIns="0" rtlCol="0" anchor="t">
            <a:spAutoFit/>
          </a:bodyPr>
          <a:lstStyle/>
          <a:p>
            <a:pPr marL="0" marR="0" lvl="0" indent="0" algn="l" defTabSz="914400" rtl="0" eaLnBrk="1" fontAlgn="auto" latinLnBrk="0" hangingPunct="1">
              <a:lnSpc>
                <a:spcPts val="2940"/>
              </a:lnSpc>
              <a:spcBef>
                <a:spcPct val="0"/>
              </a:spcBef>
              <a:spcAft>
                <a:spcPts val="0"/>
              </a:spcAft>
              <a:buClrTx/>
              <a:buSzTx/>
              <a:buFontTx/>
              <a:buNone/>
              <a:tabLst/>
              <a:defRPr/>
            </a:pPr>
            <a:r>
              <a:rPr kumimoji="0" lang="en-US" sz="2100" b="0" i="0" u="none" strike="noStrike" kern="1200" cap="none" spc="0" normalizeH="0" baseline="0" noProof="0">
                <a:ln>
                  <a:noFill/>
                </a:ln>
                <a:solidFill>
                  <a:srgbClr val="331B0D"/>
                </a:solidFill>
                <a:effectLst/>
                <a:uLnTx/>
                <a:uFillTx/>
                <a:latin typeface="Open Sauce"/>
                <a:ea typeface="Open Sauce"/>
                <a:cs typeface="Open Sauce"/>
                <a:sym typeface="Open Sauce"/>
              </a:rPr>
              <a:t>To create a simple, user-friendly planner that helps students manage deadlines, reduce stress, and stay focused during exam periods.</a:t>
            </a:r>
          </a:p>
        </p:txBody>
      </p:sp>
      <p:sp>
        <p:nvSpPr>
          <p:cNvPr id="6" name="TextBox 6"/>
          <p:cNvSpPr txBox="1"/>
          <p:nvPr/>
        </p:nvSpPr>
        <p:spPr>
          <a:xfrm>
            <a:off x="12698616" y="8984615"/>
            <a:ext cx="4560684" cy="273685"/>
          </a:xfrm>
          <a:prstGeom prst="rect">
            <a:avLst/>
          </a:prstGeom>
        </p:spPr>
        <p:txBody>
          <a:bodyPr lIns="0" tIns="0" rIns="0" bIns="0" rtlCol="0" anchor="t">
            <a:spAutoFit/>
          </a:bodyPr>
          <a:lstStyle/>
          <a:p>
            <a:pPr marL="0" marR="0" lvl="0" indent="0" algn="r" defTabSz="914400" rtl="0" eaLnBrk="1" fontAlgn="auto" latinLnBrk="0" hangingPunct="1">
              <a:lnSpc>
                <a:spcPts val="2239"/>
              </a:lnSpc>
              <a:spcBef>
                <a:spcPts val="0"/>
              </a:spcBef>
              <a:spcAft>
                <a:spcPts val="0"/>
              </a:spcAft>
              <a:buClrTx/>
              <a:buSzTx/>
              <a:buFontTx/>
              <a:buNone/>
              <a:tabLst/>
              <a:defRPr/>
            </a:pPr>
            <a:r>
              <a:rPr kumimoji="0" lang="en-US" sz="1599" b="0" i="0" u="none" strike="noStrike" kern="1200" cap="none" spc="0" normalizeH="0" baseline="0" noProof="0">
                <a:ln>
                  <a:noFill/>
                </a:ln>
                <a:solidFill>
                  <a:srgbClr val="331B0D"/>
                </a:solidFill>
                <a:effectLst/>
                <a:uLnTx/>
                <a:uFillTx/>
                <a:latin typeface="Open Sauce"/>
                <a:ea typeface="Open Sauce"/>
                <a:cs typeface="Open Sauce"/>
                <a:sym typeface="Open Sauce"/>
              </a:rPr>
              <a:t>3</a:t>
            </a:r>
          </a:p>
        </p:txBody>
      </p:sp>
      <p:sp>
        <p:nvSpPr>
          <p:cNvPr id="7" name="TextBox 7"/>
          <p:cNvSpPr txBox="1"/>
          <p:nvPr/>
        </p:nvSpPr>
        <p:spPr>
          <a:xfrm>
            <a:off x="1028700" y="1057275"/>
            <a:ext cx="2847786" cy="245745"/>
          </a:xfrm>
          <a:prstGeom prst="rect">
            <a:avLst/>
          </a:prstGeom>
        </p:spPr>
        <p:txBody>
          <a:bodyPr lIns="0" tIns="0" rIns="0" bIns="0" rtlCol="0" anchor="t">
            <a:spAutoFit/>
          </a:bodyPr>
          <a:lstStyle/>
          <a:p>
            <a:pPr marL="0" marR="0" lvl="0" indent="0" algn="just" defTabSz="914400" rtl="0" eaLnBrk="1" fontAlgn="auto" latinLnBrk="0" hangingPunct="1">
              <a:lnSpc>
                <a:spcPts val="1800"/>
              </a:lnSpc>
              <a:spcBef>
                <a:spcPct val="0"/>
              </a:spcBef>
              <a:spcAft>
                <a:spcPts val="0"/>
              </a:spcAft>
              <a:buClrTx/>
              <a:buSzTx/>
              <a:buFontTx/>
              <a:buNone/>
              <a:tabLst/>
              <a:defRPr/>
            </a:pPr>
            <a:r>
              <a:rPr kumimoji="0" lang="en-US" sz="1800" b="1" i="0" u="none" strike="noStrike" kern="1200" cap="none" spc="179" normalizeH="0" baseline="0" noProof="0">
                <a:ln>
                  <a:noFill/>
                </a:ln>
                <a:solidFill>
                  <a:srgbClr val="8C7753"/>
                </a:solidFill>
                <a:effectLst/>
                <a:uLnTx/>
                <a:uFillTx/>
                <a:latin typeface="Open Sauce Bold"/>
                <a:ea typeface="Open Sauce Bold"/>
                <a:cs typeface="Open Sauce Bold"/>
                <a:sym typeface="Open Sauce Bold"/>
              </a:rPr>
              <a:t>Introduction</a:t>
            </a:r>
          </a:p>
        </p:txBody>
      </p:sp>
      <p:sp>
        <p:nvSpPr>
          <p:cNvPr id="8" name="TextBox 8"/>
          <p:cNvSpPr txBox="1"/>
          <p:nvPr/>
        </p:nvSpPr>
        <p:spPr>
          <a:xfrm>
            <a:off x="14411514" y="1057275"/>
            <a:ext cx="2847786" cy="245745"/>
          </a:xfrm>
          <a:prstGeom prst="rect">
            <a:avLst/>
          </a:prstGeom>
        </p:spPr>
        <p:txBody>
          <a:bodyPr lIns="0" tIns="0" rIns="0" bIns="0" rtlCol="0" anchor="t">
            <a:spAutoFit/>
          </a:bodyPr>
          <a:lstStyle/>
          <a:p>
            <a:pPr marL="0" marR="0" lvl="0" indent="0" algn="r" defTabSz="914400" rtl="0" eaLnBrk="1" fontAlgn="auto" latinLnBrk="0" hangingPunct="1">
              <a:lnSpc>
                <a:spcPts val="1800"/>
              </a:lnSpc>
              <a:spcBef>
                <a:spcPct val="0"/>
              </a:spcBef>
              <a:spcAft>
                <a:spcPts val="0"/>
              </a:spcAft>
              <a:buClrTx/>
              <a:buSzTx/>
              <a:buFontTx/>
              <a:buNone/>
              <a:tabLst/>
              <a:defRPr/>
            </a:pPr>
            <a:r>
              <a:rPr kumimoji="0" lang="en-US" sz="1800" b="1" i="0" u="none" strike="noStrike" kern="1200" cap="none" spc="179" normalizeH="0" baseline="0" noProof="0">
                <a:ln>
                  <a:noFill/>
                </a:ln>
                <a:solidFill>
                  <a:srgbClr val="8C7753"/>
                </a:solidFill>
                <a:effectLst/>
                <a:uLnTx/>
                <a:uFillTx/>
                <a:latin typeface="Open Sauce Bold"/>
                <a:ea typeface="Open Sauce Bold"/>
                <a:cs typeface="Open Sauce Bold"/>
                <a:sym typeface="Open Sauce Bold"/>
              </a:rPr>
              <a:t>Team A</a:t>
            </a:r>
          </a:p>
        </p:txBody>
      </p:sp>
      <p:sp>
        <p:nvSpPr>
          <p:cNvPr id="9" name="TextBox 9"/>
          <p:cNvSpPr txBox="1"/>
          <p:nvPr/>
        </p:nvSpPr>
        <p:spPr>
          <a:xfrm>
            <a:off x="1028700" y="5702622"/>
            <a:ext cx="4473749" cy="405765"/>
          </a:xfrm>
          <a:prstGeom prst="rect">
            <a:avLst/>
          </a:prstGeom>
        </p:spPr>
        <p:txBody>
          <a:bodyPr lIns="0" tIns="0" rIns="0" bIns="0" rtlCol="0" anchor="t">
            <a:spAutoFit/>
          </a:bodyPr>
          <a:lstStyle/>
          <a:p>
            <a:pPr marL="0" marR="0" lvl="0" indent="0" algn="l" defTabSz="914400" rtl="0" eaLnBrk="1" fontAlgn="auto" latinLnBrk="0" hangingPunct="1">
              <a:lnSpc>
                <a:spcPts val="3359"/>
              </a:lnSpc>
              <a:spcBef>
                <a:spcPct val="0"/>
              </a:spcBef>
              <a:spcAft>
                <a:spcPts val="0"/>
              </a:spcAft>
              <a:buClrTx/>
              <a:buSzTx/>
              <a:buFontTx/>
              <a:buNone/>
              <a:tabLst/>
              <a:defRPr/>
            </a:pPr>
            <a:r>
              <a:rPr kumimoji="0" lang="en-US" sz="2400" b="0" i="0" u="none" strike="noStrike" kern="1200" cap="none" spc="0" normalizeH="0" baseline="0" noProof="0">
                <a:ln>
                  <a:noFill/>
                </a:ln>
                <a:solidFill>
                  <a:srgbClr val="8C7753"/>
                </a:solidFill>
                <a:effectLst/>
                <a:uLnTx/>
                <a:uFillTx/>
                <a:latin typeface="Open Sauce"/>
                <a:ea typeface="Open Sauce"/>
                <a:cs typeface="Open Sauce"/>
                <a:sym typeface="Open Sauce"/>
              </a:rPr>
              <a:t>Supporting Objectives</a:t>
            </a:r>
          </a:p>
        </p:txBody>
      </p:sp>
      <p:sp>
        <p:nvSpPr>
          <p:cNvPr id="10" name="TextBox 10"/>
          <p:cNvSpPr txBox="1"/>
          <p:nvPr/>
        </p:nvSpPr>
        <p:spPr>
          <a:xfrm>
            <a:off x="1028700" y="6460812"/>
            <a:ext cx="7342398" cy="2223135"/>
          </a:xfrm>
          <a:prstGeom prst="rect">
            <a:avLst/>
          </a:prstGeom>
        </p:spPr>
        <p:txBody>
          <a:bodyPr lIns="0" tIns="0" rIns="0" bIns="0" rtlCol="0" anchor="t">
            <a:spAutoFit/>
          </a:bodyPr>
          <a:lstStyle/>
          <a:p>
            <a:pPr marL="453390" marR="0" lvl="1" indent="-226695" algn="l" defTabSz="914400" rtl="0" eaLnBrk="1" fontAlgn="auto" latinLnBrk="0" hangingPunct="1">
              <a:lnSpc>
                <a:spcPts val="2940"/>
              </a:lnSpc>
              <a:spcBef>
                <a:spcPct val="0"/>
              </a:spcBef>
              <a:spcAft>
                <a:spcPts val="0"/>
              </a:spcAft>
              <a:buClrTx/>
              <a:buSzTx/>
              <a:buFont typeface="Arial"/>
              <a:buChar char="•"/>
              <a:tabLst/>
              <a:defRPr/>
            </a:pPr>
            <a:r>
              <a:rPr kumimoji="0" lang="en-US" sz="2100" b="0" i="0" u="none" strike="noStrike" kern="1200" cap="none" spc="0" normalizeH="0" baseline="0" noProof="0">
                <a:ln>
                  <a:noFill/>
                </a:ln>
                <a:solidFill>
                  <a:srgbClr val="331B0D"/>
                </a:solidFill>
                <a:effectLst/>
                <a:uLnTx/>
                <a:uFillTx/>
                <a:latin typeface="Open Sauce"/>
                <a:ea typeface="Open Sauce"/>
                <a:cs typeface="Open Sauce"/>
                <a:sym typeface="Open Sauce"/>
              </a:rPr>
              <a:t>Design an intuitive interface suitable for mobile and desktop use</a:t>
            </a:r>
          </a:p>
          <a:p>
            <a:pPr marL="453390" marR="0" lvl="1" indent="-226695" algn="l" defTabSz="914400" rtl="0" eaLnBrk="1" fontAlgn="auto" latinLnBrk="0" hangingPunct="1">
              <a:lnSpc>
                <a:spcPts val="2940"/>
              </a:lnSpc>
              <a:spcBef>
                <a:spcPct val="0"/>
              </a:spcBef>
              <a:spcAft>
                <a:spcPts val="0"/>
              </a:spcAft>
              <a:buClrTx/>
              <a:buSzTx/>
              <a:buFont typeface="Arial"/>
              <a:buChar char="•"/>
              <a:tabLst/>
              <a:defRPr/>
            </a:pPr>
            <a:r>
              <a:rPr kumimoji="0" lang="en-US" sz="2100" b="0" i="0" u="none" strike="noStrike" kern="1200" cap="none" spc="0" normalizeH="0" baseline="0" noProof="0">
                <a:ln>
                  <a:noFill/>
                </a:ln>
                <a:solidFill>
                  <a:srgbClr val="331B0D"/>
                </a:solidFill>
                <a:effectLst/>
                <a:uLnTx/>
                <a:uFillTx/>
                <a:latin typeface="Open Sauce"/>
                <a:ea typeface="Open Sauce"/>
                <a:cs typeface="Open Sauce"/>
                <a:sym typeface="Open Sauce"/>
              </a:rPr>
              <a:t>Include task tracking, reminders, and time-blocking features</a:t>
            </a:r>
          </a:p>
          <a:p>
            <a:pPr marL="453390" marR="0" lvl="1" indent="-226695" algn="l" defTabSz="914400" rtl="0" eaLnBrk="1" fontAlgn="auto" latinLnBrk="0" hangingPunct="1">
              <a:lnSpc>
                <a:spcPts val="2940"/>
              </a:lnSpc>
              <a:spcBef>
                <a:spcPct val="0"/>
              </a:spcBef>
              <a:spcAft>
                <a:spcPts val="0"/>
              </a:spcAft>
              <a:buClrTx/>
              <a:buSzTx/>
              <a:buFont typeface="Arial"/>
              <a:buChar char="•"/>
              <a:tabLst/>
              <a:defRPr/>
            </a:pPr>
            <a:r>
              <a:rPr kumimoji="0" lang="en-US" sz="2100" b="0" i="0" u="none" strike="noStrike" kern="1200" cap="none" spc="0" normalizeH="0" baseline="0" noProof="0">
                <a:ln>
                  <a:noFill/>
                </a:ln>
                <a:solidFill>
                  <a:srgbClr val="331B0D"/>
                </a:solidFill>
                <a:effectLst/>
                <a:uLnTx/>
                <a:uFillTx/>
                <a:latin typeface="Open Sauce"/>
                <a:ea typeface="Open Sauce"/>
                <a:cs typeface="Open Sauce"/>
                <a:sym typeface="Open Sauce"/>
              </a:rPr>
              <a:t>Keep the system lightweight, offline-friendly, and distraction-free</a:t>
            </a:r>
          </a:p>
        </p:txBody>
      </p:sp>
    </p:spTree>
    <p:extLst>
      <p:ext uri="{BB962C8B-B14F-4D97-AF65-F5344CB8AC3E}">
        <p14:creationId xmlns:p14="http://schemas.microsoft.com/office/powerpoint/2010/main" val="9260733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AF7F0"/>
        </a:solidFill>
        <a:effectLst/>
      </p:bgPr>
    </p:bg>
    <p:spTree>
      <p:nvGrpSpPr>
        <p:cNvPr id="1" name=""/>
        <p:cNvGrpSpPr/>
        <p:nvPr/>
      </p:nvGrpSpPr>
      <p:grpSpPr>
        <a:xfrm>
          <a:off x="0" y="0"/>
          <a:ext cx="0" cy="0"/>
          <a:chOff x="0" y="0"/>
          <a:chExt cx="0" cy="0"/>
        </a:xfrm>
      </p:grpSpPr>
      <p:sp>
        <p:nvSpPr>
          <p:cNvPr id="2" name="Freeform 2"/>
          <p:cNvSpPr/>
          <p:nvPr/>
        </p:nvSpPr>
        <p:spPr>
          <a:xfrm>
            <a:off x="1028700" y="3860684"/>
            <a:ext cx="1050505" cy="1263766"/>
          </a:xfrm>
          <a:custGeom>
            <a:avLst/>
            <a:gdLst/>
            <a:ahLst/>
            <a:cxnLst/>
            <a:rect l="l" t="t" r="r" b="b"/>
            <a:pathLst>
              <a:path w="1050505" h="1263766">
                <a:moveTo>
                  <a:pt x="0" y="0"/>
                </a:moveTo>
                <a:lnTo>
                  <a:pt x="1050505" y="0"/>
                </a:lnTo>
                <a:lnTo>
                  <a:pt x="1050505" y="1263766"/>
                </a:lnTo>
                <a:lnTo>
                  <a:pt x="0" y="1263766"/>
                </a:lnTo>
                <a:lnTo>
                  <a:pt x="0" y="0"/>
                </a:lnTo>
                <a:close/>
              </a:path>
            </a:pathLst>
          </a:custGeom>
          <a:blipFill>
            <a:blip r:embed="rId2"/>
            <a:stretch>
              <a:fillRect/>
            </a:stretch>
          </a:blipFill>
        </p:spPr>
      </p:sp>
      <p:sp>
        <p:nvSpPr>
          <p:cNvPr id="3" name="Freeform 3"/>
          <p:cNvSpPr/>
          <p:nvPr/>
        </p:nvSpPr>
        <p:spPr>
          <a:xfrm>
            <a:off x="6988914" y="3723853"/>
            <a:ext cx="1483618" cy="1537428"/>
          </a:xfrm>
          <a:custGeom>
            <a:avLst/>
            <a:gdLst/>
            <a:ahLst/>
            <a:cxnLst/>
            <a:rect l="l" t="t" r="r" b="b"/>
            <a:pathLst>
              <a:path w="1483618" h="1537428">
                <a:moveTo>
                  <a:pt x="0" y="0"/>
                </a:moveTo>
                <a:lnTo>
                  <a:pt x="1483618" y="0"/>
                </a:lnTo>
                <a:lnTo>
                  <a:pt x="1483618" y="1537428"/>
                </a:lnTo>
                <a:lnTo>
                  <a:pt x="0" y="1537428"/>
                </a:lnTo>
                <a:lnTo>
                  <a:pt x="0" y="0"/>
                </a:lnTo>
                <a:close/>
              </a:path>
            </a:pathLst>
          </a:custGeom>
          <a:blipFill>
            <a:blip r:embed="rId3"/>
            <a:stretch>
              <a:fillRect/>
            </a:stretch>
          </a:blipFill>
        </p:spPr>
      </p:sp>
      <p:sp>
        <p:nvSpPr>
          <p:cNvPr id="4" name="Freeform 4"/>
          <p:cNvSpPr/>
          <p:nvPr/>
        </p:nvSpPr>
        <p:spPr>
          <a:xfrm>
            <a:off x="12949128" y="3365384"/>
            <a:ext cx="811369" cy="1759066"/>
          </a:xfrm>
          <a:custGeom>
            <a:avLst/>
            <a:gdLst/>
            <a:ahLst/>
            <a:cxnLst/>
            <a:rect l="l" t="t" r="r" b="b"/>
            <a:pathLst>
              <a:path w="811369" h="1759066">
                <a:moveTo>
                  <a:pt x="0" y="0"/>
                </a:moveTo>
                <a:lnTo>
                  <a:pt x="811369" y="0"/>
                </a:lnTo>
                <a:lnTo>
                  <a:pt x="811369" y="1759066"/>
                </a:lnTo>
                <a:lnTo>
                  <a:pt x="0" y="1759066"/>
                </a:lnTo>
                <a:lnTo>
                  <a:pt x="0" y="0"/>
                </a:lnTo>
                <a:close/>
              </a:path>
            </a:pathLst>
          </a:custGeom>
          <a:blipFill>
            <a:blip r:embed="rId4"/>
            <a:stretch>
              <a:fillRect/>
            </a:stretch>
          </a:blipFill>
        </p:spPr>
      </p:sp>
      <p:sp>
        <p:nvSpPr>
          <p:cNvPr id="5" name="TextBox 5"/>
          <p:cNvSpPr txBox="1"/>
          <p:nvPr/>
        </p:nvSpPr>
        <p:spPr>
          <a:xfrm>
            <a:off x="1028700" y="1989777"/>
            <a:ext cx="8115300" cy="636270"/>
          </a:xfrm>
          <a:prstGeom prst="rect">
            <a:avLst/>
          </a:prstGeom>
        </p:spPr>
        <p:txBody>
          <a:bodyPr lIns="0" tIns="0" rIns="0" bIns="0" rtlCol="0" anchor="t">
            <a:spAutoFit/>
          </a:bodyPr>
          <a:lstStyle/>
          <a:p>
            <a:pPr marL="0" marR="0" lvl="0" indent="0" algn="l" defTabSz="914400" rtl="0" eaLnBrk="1" fontAlgn="auto" latinLnBrk="0" hangingPunct="1">
              <a:lnSpc>
                <a:spcPts val="4800"/>
              </a:lnSpc>
              <a:spcBef>
                <a:spcPts val="0"/>
              </a:spcBef>
              <a:spcAft>
                <a:spcPts val="0"/>
              </a:spcAft>
              <a:buClrTx/>
              <a:buSzTx/>
              <a:buFontTx/>
              <a:buNone/>
              <a:tabLst/>
              <a:defRPr/>
            </a:pPr>
            <a:r>
              <a:rPr kumimoji="0" lang="en-US" sz="4800" b="0" i="0" u="none" strike="noStrike" kern="1200" cap="none" spc="-288" normalizeH="0" baseline="0" noProof="0">
                <a:ln>
                  <a:noFill/>
                </a:ln>
                <a:solidFill>
                  <a:srgbClr val="331B0D"/>
                </a:solidFill>
                <a:effectLst/>
                <a:uLnTx/>
                <a:uFillTx/>
                <a:latin typeface="Open Sauce"/>
                <a:ea typeface="Open Sauce"/>
                <a:cs typeface="Open Sauce"/>
                <a:sym typeface="Open Sauce"/>
              </a:rPr>
              <a:t>Project Overview</a:t>
            </a:r>
          </a:p>
        </p:txBody>
      </p:sp>
      <p:sp>
        <p:nvSpPr>
          <p:cNvPr id="6" name="TextBox 6"/>
          <p:cNvSpPr txBox="1"/>
          <p:nvPr/>
        </p:nvSpPr>
        <p:spPr>
          <a:xfrm>
            <a:off x="1028700" y="5667375"/>
            <a:ext cx="2746871" cy="405765"/>
          </a:xfrm>
          <a:prstGeom prst="rect">
            <a:avLst/>
          </a:prstGeom>
        </p:spPr>
        <p:txBody>
          <a:bodyPr lIns="0" tIns="0" rIns="0" bIns="0" rtlCol="0" anchor="t">
            <a:spAutoFit/>
          </a:bodyPr>
          <a:lstStyle/>
          <a:p>
            <a:pPr marL="0" marR="0" lvl="0" indent="0" algn="l" defTabSz="914400" rtl="0" eaLnBrk="1" fontAlgn="auto" latinLnBrk="0" hangingPunct="1">
              <a:lnSpc>
                <a:spcPts val="3359"/>
              </a:lnSpc>
              <a:spcBef>
                <a:spcPct val="0"/>
              </a:spcBef>
              <a:spcAft>
                <a:spcPts val="0"/>
              </a:spcAft>
              <a:buClrTx/>
              <a:buSzTx/>
              <a:buFontTx/>
              <a:buNone/>
              <a:tabLst/>
              <a:defRPr/>
            </a:pPr>
            <a:r>
              <a:rPr kumimoji="0" lang="en-US" sz="2400" b="0" i="0" u="none" strike="noStrike" kern="1200" cap="none" spc="0" normalizeH="0" baseline="0" noProof="0">
                <a:ln>
                  <a:noFill/>
                </a:ln>
                <a:solidFill>
                  <a:srgbClr val="8C7753"/>
                </a:solidFill>
                <a:effectLst/>
                <a:uLnTx/>
                <a:uFillTx/>
                <a:latin typeface="Open Sauce"/>
                <a:ea typeface="Open Sauce"/>
                <a:cs typeface="Open Sauce"/>
                <a:sym typeface="Open Sauce"/>
              </a:rPr>
              <a:t>Problem</a:t>
            </a:r>
          </a:p>
        </p:txBody>
      </p:sp>
      <p:sp>
        <p:nvSpPr>
          <p:cNvPr id="7" name="TextBox 7"/>
          <p:cNvSpPr txBox="1"/>
          <p:nvPr/>
        </p:nvSpPr>
        <p:spPr>
          <a:xfrm>
            <a:off x="1028700" y="6425565"/>
            <a:ext cx="4310172" cy="1480185"/>
          </a:xfrm>
          <a:prstGeom prst="rect">
            <a:avLst/>
          </a:prstGeom>
        </p:spPr>
        <p:txBody>
          <a:bodyPr lIns="0" tIns="0" rIns="0" bIns="0" rtlCol="0" anchor="t">
            <a:spAutoFit/>
          </a:bodyPr>
          <a:lstStyle/>
          <a:p>
            <a:pPr marL="0" marR="0" lvl="0" indent="0" algn="l" defTabSz="914400" rtl="0" eaLnBrk="1" fontAlgn="auto" latinLnBrk="0" hangingPunct="1">
              <a:lnSpc>
                <a:spcPts val="2940"/>
              </a:lnSpc>
              <a:spcBef>
                <a:spcPct val="0"/>
              </a:spcBef>
              <a:spcAft>
                <a:spcPts val="0"/>
              </a:spcAft>
              <a:buClrTx/>
              <a:buSzTx/>
              <a:buFontTx/>
              <a:buNone/>
              <a:tabLst/>
              <a:defRPr/>
            </a:pPr>
            <a:r>
              <a:rPr kumimoji="0" lang="en-US" sz="2100" b="0" i="0" u="none" strike="noStrike" kern="1200" cap="none" spc="0" normalizeH="0" baseline="0" noProof="0">
                <a:ln>
                  <a:noFill/>
                </a:ln>
                <a:solidFill>
                  <a:srgbClr val="331B0D"/>
                </a:solidFill>
                <a:effectLst/>
                <a:uLnTx/>
                <a:uFillTx/>
                <a:latin typeface="Open Sauce"/>
                <a:ea typeface="Open Sauce"/>
                <a:cs typeface="Open Sauce"/>
                <a:sym typeface="Open Sauce"/>
              </a:rPr>
              <a:t>We noticed that many students struggle with staying organized during final exams, leading to stress and missed deadlines.</a:t>
            </a:r>
          </a:p>
        </p:txBody>
      </p:sp>
      <p:sp>
        <p:nvSpPr>
          <p:cNvPr id="8" name="TextBox 8"/>
          <p:cNvSpPr txBox="1"/>
          <p:nvPr/>
        </p:nvSpPr>
        <p:spPr>
          <a:xfrm>
            <a:off x="6988914" y="5667375"/>
            <a:ext cx="2746871" cy="405765"/>
          </a:xfrm>
          <a:prstGeom prst="rect">
            <a:avLst/>
          </a:prstGeom>
        </p:spPr>
        <p:txBody>
          <a:bodyPr lIns="0" tIns="0" rIns="0" bIns="0" rtlCol="0" anchor="t">
            <a:spAutoFit/>
          </a:bodyPr>
          <a:lstStyle/>
          <a:p>
            <a:pPr marL="0" marR="0" lvl="0" indent="0" algn="l" defTabSz="914400" rtl="0" eaLnBrk="1" fontAlgn="auto" latinLnBrk="0" hangingPunct="1">
              <a:lnSpc>
                <a:spcPts val="3359"/>
              </a:lnSpc>
              <a:spcBef>
                <a:spcPct val="0"/>
              </a:spcBef>
              <a:spcAft>
                <a:spcPts val="0"/>
              </a:spcAft>
              <a:buClrTx/>
              <a:buSzTx/>
              <a:buFontTx/>
              <a:buNone/>
              <a:tabLst/>
              <a:defRPr/>
            </a:pPr>
            <a:r>
              <a:rPr kumimoji="0" lang="en-US" sz="2400" b="0" i="0" u="none" strike="noStrike" kern="1200" cap="none" spc="0" normalizeH="0" baseline="0" noProof="0">
                <a:ln>
                  <a:noFill/>
                </a:ln>
                <a:solidFill>
                  <a:srgbClr val="8C7753"/>
                </a:solidFill>
                <a:effectLst/>
                <a:uLnTx/>
                <a:uFillTx/>
                <a:latin typeface="Open Sauce"/>
                <a:ea typeface="Open Sauce"/>
                <a:cs typeface="Open Sauce"/>
                <a:sym typeface="Open Sauce"/>
              </a:rPr>
              <a:t>Solution</a:t>
            </a:r>
          </a:p>
        </p:txBody>
      </p:sp>
      <p:sp>
        <p:nvSpPr>
          <p:cNvPr id="9" name="TextBox 9"/>
          <p:cNvSpPr txBox="1"/>
          <p:nvPr/>
        </p:nvSpPr>
        <p:spPr>
          <a:xfrm>
            <a:off x="6988914" y="6425565"/>
            <a:ext cx="4310172" cy="1851660"/>
          </a:xfrm>
          <a:prstGeom prst="rect">
            <a:avLst/>
          </a:prstGeom>
        </p:spPr>
        <p:txBody>
          <a:bodyPr lIns="0" tIns="0" rIns="0" bIns="0" rtlCol="0" anchor="t">
            <a:spAutoFit/>
          </a:bodyPr>
          <a:lstStyle/>
          <a:p>
            <a:pPr marL="0" marR="0" lvl="0" indent="0" algn="l" defTabSz="914400" rtl="0" eaLnBrk="1" fontAlgn="auto" latinLnBrk="0" hangingPunct="1">
              <a:lnSpc>
                <a:spcPts val="2940"/>
              </a:lnSpc>
              <a:spcBef>
                <a:spcPct val="0"/>
              </a:spcBef>
              <a:spcAft>
                <a:spcPts val="0"/>
              </a:spcAft>
              <a:buClrTx/>
              <a:buSzTx/>
              <a:buFontTx/>
              <a:buNone/>
              <a:tabLst/>
              <a:defRPr/>
            </a:pPr>
            <a:r>
              <a:rPr kumimoji="0" lang="en-US" sz="2100" b="0" i="0" u="none" strike="noStrike" kern="1200" cap="none" spc="0" normalizeH="0" baseline="0" noProof="0">
                <a:ln>
                  <a:noFill/>
                </a:ln>
                <a:solidFill>
                  <a:srgbClr val="331B0D"/>
                </a:solidFill>
                <a:effectLst/>
                <a:uLnTx/>
                <a:uFillTx/>
                <a:latin typeface="Open Sauce"/>
                <a:ea typeface="Open Sauce"/>
                <a:cs typeface="Open Sauce"/>
                <a:sym typeface="Open Sauce"/>
              </a:rPr>
              <a:t>We designed a digital planner system specifically for university students to help manage tasks, track deadlines, and reduce stress.</a:t>
            </a:r>
          </a:p>
        </p:txBody>
      </p:sp>
      <p:sp>
        <p:nvSpPr>
          <p:cNvPr id="10" name="TextBox 10"/>
          <p:cNvSpPr txBox="1"/>
          <p:nvPr/>
        </p:nvSpPr>
        <p:spPr>
          <a:xfrm>
            <a:off x="12949128" y="5667375"/>
            <a:ext cx="2746871" cy="405765"/>
          </a:xfrm>
          <a:prstGeom prst="rect">
            <a:avLst/>
          </a:prstGeom>
        </p:spPr>
        <p:txBody>
          <a:bodyPr lIns="0" tIns="0" rIns="0" bIns="0" rtlCol="0" anchor="t">
            <a:spAutoFit/>
          </a:bodyPr>
          <a:lstStyle/>
          <a:p>
            <a:pPr marL="0" marR="0" lvl="0" indent="0" algn="l" defTabSz="914400" rtl="0" eaLnBrk="1" fontAlgn="auto" latinLnBrk="0" hangingPunct="1">
              <a:lnSpc>
                <a:spcPts val="3359"/>
              </a:lnSpc>
              <a:spcBef>
                <a:spcPct val="0"/>
              </a:spcBef>
              <a:spcAft>
                <a:spcPts val="0"/>
              </a:spcAft>
              <a:buClrTx/>
              <a:buSzTx/>
              <a:buFontTx/>
              <a:buNone/>
              <a:tabLst/>
              <a:defRPr/>
            </a:pPr>
            <a:r>
              <a:rPr kumimoji="0" lang="en-US" sz="2400" b="0" i="0" u="none" strike="noStrike" kern="1200" cap="none" spc="0" normalizeH="0" baseline="0" noProof="0">
                <a:ln>
                  <a:noFill/>
                </a:ln>
                <a:solidFill>
                  <a:srgbClr val="8C7753"/>
                </a:solidFill>
                <a:effectLst/>
                <a:uLnTx/>
                <a:uFillTx/>
                <a:latin typeface="Open Sauce"/>
                <a:ea typeface="Open Sauce"/>
                <a:cs typeface="Open Sauce"/>
                <a:sym typeface="Open Sauce"/>
              </a:rPr>
              <a:t>Why It Matters</a:t>
            </a:r>
          </a:p>
        </p:txBody>
      </p:sp>
      <p:sp>
        <p:nvSpPr>
          <p:cNvPr id="11" name="TextBox 11"/>
          <p:cNvSpPr txBox="1"/>
          <p:nvPr/>
        </p:nvSpPr>
        <p:spPr>
          <a:xfrm>
            <a:off x="12949128" y="6425565"/>
            <a:ext cx="4310172" cy="1480185"/>
          </a:xfrm>
          <a:prstGeom prst="rect">
            <a:avLst/>
          </a:prstGeom>
        </p:spPr>
        <p:txBody>
          <a:bodyPr lIns="0" tIns="0" rIns="0" bIns="0" rtlCol="0" anchor="t">
            <a:spAutoFit/>
          </a:bodyPr>
          <a:lstStyle/>
          <a:p>
            <a:pPr marL="0" marR="0" lvl="0" indent="0" algn="l" defTabSz="914400" rtl="0" eaLnBrk="1" fontAlgn="auto" latinLnBrk="0" hangingPunct="1">
              <a:lnSpc>
                <a:spcPts val="2940"/>
              </a:lnSpc>
              <a:spcBef>
                <a:spcPct val="0"/>
              </a:spcBef>
              <a:spcAft>
                <a:spcPts val="0"/>
              </a:spcAft>
              <a:buClrTx/>
              <a:buSzTx/>
              <a:buFontTx/>
              <a:buNone/>
              <a:tabLst/>
              <a:defRPr/>
            </a:pPr>
            <a:r>
              <a:rPr kumimoji="0" lang="en-US" sz="2100" b="0" i="0" u="none" strike="noStrike" kern="1200" cap="none" spc="0" normalizeH="0" baseline="0" noProof="0">
                <a:ln>
                  <a:noFill/>
                </a:ln>
                <a:solidFill>
                  <a:srgbClr val="331B0D"/>
                </a:solidFill>
                <a:effectLst/>
                <a:uLnTx/>
                <a:uFillTx/>
                <a:latin typeface="Open Sauce"/>
                <a:ea typeface="Open Sauce"/>
                <a:cs typeface="Open Sauce"/>
                <a:sym typeface="Open Sauce"/>
              </a:rPr>
              <a:t>By making organization intuitive and accessible, this tool supports academic success and improves student well-being.</a:t>
            </a:r>
          </a:p>
        </p:txBody>
      </p:sp>
      <p:sp>
        <p:nvSpPr>
          <p:cNvPr id="12" name="TextBox 12"/>
          <p:cNvSpPr txBox="1"/>
          <p:nvPr/>
        </p:nvSpPr>
        <p:spPr>
          <a:xfrm>
            <a:off x="12698616" y="8984615"/>
            <a:ext cx="4560684" cy="273685"/>
          </a:xfrm>
          <a:prstGeom prst="rect">
            <a:avLst/>
          </a:prstGeom>
        </p:spPr>
        <p:txBody>
          <a:bodyPr lIns="0" tIns="0" rIns="0" bIns="0" rtlCol="0" anchor="t">
            <a:spAutoFit/>
          </a:bodyPr>
          <a:lstStyle/>
          <a:p>
            <a:pPr marL="0" marR="0" lvl="0" indent="0" algn="r" defTabSz="914400" rtl="0" eaLnBrk="1" fontAlgn="auto" latinLnBrk="0" hangingPunct="1">
              <a:lnSpc>
                <a:spcPts val="2239"/>
              </a:lnSpc>
              <a:spcBef>
                <a:spcPts val="0"/>
              </a:spcBef>
              <a:spcAft>
                <a:spcPts val="0"/>
              </a:spcAft>
              <a:buClrTx/>
              <a:buSzTx/>
              <a:buFontTx/>
              <a:buNone/>
              <a:tabLst/>
              <a:defRPr/>
            </a:pPr>
            <a:r>
              <a:rPr kumimoji="0" lang="en-US" sz="1599" b="0" i="0" u="none" strike="noStrike" kern="1200" cap="none" spc="0" normalizeH="0" baseline="0" noProof="0">
                <a:ln>
                  <a:noFill/>
                </a:ln>
                <a:solidFill>
                  <a:srgbClr val="331B0D"/>
                </a:solidFill>
                <a:effectLst/>
                <a:uLnTx/>
                <a:uFillTx/>
                <a:latin typeface="Open Sauce"/>
                <a:ea typeface="Open Sauce"/>
                <a:cs typeface="Open Sauce"/>
                <a:sym typeface="Open Sauce"/>
              </a:rPr>
              <a:t>2</a:t>
            </a:r>
          </a:p>
        </p:txBody>
      </p:sp>
      <p:sp>
        <p:nvSpPr>
          <p:cNvPr id="13" name="TextBox 13"/>
          <p:cNvSpPr txBox="1"/>
          <p:nvPr/>
        </p:nvSpPr>
        <p:spPr>
          <a:xfrm>
            <a:off x="1028700" y="1057275"/>
            <a:ext cx="2847786" cy="245745"/>
          </a:xfrm>
          <a:prstGeom prst="rect">
            <a:avLst/>
          </a:prstGeom>
        </p:spPr>
        <p:txBody>
          <a:bodyPr lIns="0" tIns="0" rIns="0" bIns="0" rtlCol="0" anchor="t">
            <a:spAutoFit/>
          </a:bodyPr>
          <a:lstStyle/>
          <a:p>
            <a:pPr marL="0" marR="0" lvl="0" indent="0" algn="just" defTabSz="914400" rtl="0" eaLnBrk="1" fontAlgn="auto" latinLnBrk="0" hangingPunct="1">
              <a:lnSpc>
                <a:spcPts val="1800"/>
              </a:lnSpc>
              <a:spcBef>
                <a:spcPct val="0"/>
              </a:spcBef>
              <a:spcAft>
                <a:spcPts val="0"/>
              </a:spcAft>
              <a:buClrTx/>
              <a:buSzTx/>
              <a:buFontTx/>
              <a:buNone/>
              <a:tabLst/>
              <a:defRPr/>
            </a:pPr>
            <a:r>
              <a:rPr kumimoji="0" lang="en-US" sz="1800" b="1" i="0" u="none" strike="noStrike" kern="1200" cap="none" spc="179" normalizeH="0" baseline="0" noProof="0">
                <a:ln>
                  <a:noFill/>
                </a:ln>
                <a:solidFill>
                  <a:srgbClr val="8C7753"/>
                </a:solidFill>
                <a:effectLst/>
                <a:uLnTx/>
                <a:uFillTx/>
                <a:latin typeface="Open Sauce Bold"/>
                <a:ea typeface="Open Sauce Bold"/>
                <a:cs typeface="Open Sauce Bold"/>
                <a:sym typeface="Open Sauce Bold"/>
              </a:rPr>
              <a:t>Introduction</a:t>
            </a:r>
          </a:p>
        </p:txBody>
      </p:sp>
      <p:sp>
        <p:nvSpPr>
          <p:cNvPr id="14" name="TextBox 14"/>
          <p:cNvSpPr txBox="1"/>
          <p:nvPr/>
        </p:nvSpPr>
        <p:spPr>
          <a:xfrm>
            <a:off x="14411514" y="1057275"/>
            <a:ext cx="2847786" cy="245745"/>
          </a:xfrm>
          <a:prstGeom prst="rect">
            <a:avLst/>
          </a:prstGeom>
        </p:spPr>
        <p:txBody>
          <a:bodyPr lIns="0" tIns="0" rIns="0" bIns="0" rtlCol="0" anchor="t">
            <a:spAutoFit/>
          </a:bodyPr>
          <a:lstStyle/>
          <a:p>
            <a:pPr marL="0" marR="0" lvl="0" indent="0" algn="r" defTabSz="914400" rtl="0" eaLnBrk="1" fontAlgn="auto" latinLnBrk="0" hangingPunct="1">
              <a:lnSpc>
                <a:spcPts val="1800"/>
              </a:lnSpc>
              <a:spcBef>
                <a:spcPct val="0"/>
              </a:spcBef>
              <a:spcAft>
                <a:spcPts val="0"/>
              </a:spcAft>
              <a:buClrTx/>
              <a:buSzTx/>
              <a:buFontTx/>
              <a:buNone/>
              <a:tabLst/>
              <a:defRPr/>
            </a:pPr>
            <a:r>
              <a:rPr kumimoji="0" lang="en-US" sz="1800" b="1" i="0" u="none" strike="noStrike" kern="1200" cap="none" spc="179" normalizeH="0" baseline="0" noProof="0">
                <a:ln>
                  <a:noFill/>
                </a:ln>
                <a:solidFill>
                  <a:srgbClr val="8C7753"/>
                </a:solidFill>
                <a:effectLst/>
                <a:uLnTx/>
                <a:uFillTx/>
                <a:latin typeface="Open Sauce Bold"/>
                <a:ea typeface="Open Sauce Bold"/>
                <a:cs typeface="Open Sauce Bold"/>
                <a:sym typeface="Open Sauce Bold"/>
              </a:rPr>
              <a:t>Team A</a:t>
            </a:r>
          </a:p>
        </p:txBody>
      </p:sp>
    </p:spTree>
    <p:extLst>
      <p:ext uri="{BB962C8B-B14F-4D97-AF65-F5344CB8AC3E}">
        <p14:creationId xmlns:p14="http://schemas.microsoft.com/office/powerpoint/2010/main" val="42462750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84632" y="3702372"/>
            <a:ext cx="1706721" cy="1733445"/>
          </a:xfrm>
          <a:custGeom>
            <a:avLst/>
            <a:gdLst/>
            <a:ahLst/>
            <a:cxnLst/>
            <a:rect l="l" t="t" r="r" b="b"/>
            <a:pathLst>
              <a:path w="1706721" h="1733445">
                <a:moveTo>
                  <a:pt x="0" y="0"/>
                </a:moveTo>
                <a:lnTo>
                  <a:pt x="1706721" y="0"/>
                </a:lnTo>
                <a:lnTo>
                  <a:pt x="1706721" y="1733445"/>
                </a:lnTo>
                <a:lnTo>
                  <a:pt x="0" y="1733445"/>
                </a:lnTo>
                <a:lnTo>
                  <a:pt x="0" y="0"/>
                </a:lnTo>
                <a:close/>
              </a:path>
            </a:pathLst>
          </a:custGeom>
          <a:blipFill>
            <a:blip r:embed="rId2"/>
            <a:stretch>
              <a:fillRect/>
            </a:stretch>
          </a:blipFill>
        </p:spPr>
      </p:sp>
      <p:sp>
        <p:nvSpPr>
          <p:cNvPr id="3" name="Freeform 3"/>
          <p:cNvSpPr/>
          <p:nvPr/>
        </p:nvSpPr>
        <p:spPr>
          <a:xfrm>
            <a:off x="9276000" y="3597597"/>
            <a:ext cx="1675859" cy="2022153"/>
          </a:xfrm>
          <a:custGeom>
            <a:avLst/>
            <a:gdLst/>
            <a:ahLst/>
            <a:cxnLst/>
            <a:rect l="l" t="t" r="r" b="b"/>
            <a:pathLst>
              <a:path w="1675859" h="2022153">
                <a:moveTo>
                  <a:pt x="0" y="0"/>
                </a:moveTo>
                <a:lnTo>
                  <a:pt x="1675859" y="0"/>
                </a:lnTo>
                <a:lnTo>
                  <a:pt x="1675859" y="2022153"/>
                </a:lnTo>
                <a:lnTo>
                  <a:pt x="0" y="2022153"/>
                </a:lnTo>
                <a:lnTo>
                  <a:pt x="0" y="0"/>
                </a:lnTo>
                <a:close/>
              </a:path>
            </a:pathLst>
          </a:custGeom>
          <a:blipFill>
            <a:blip r:embed="rId3"/>
            <a:stretch>
              <a:fillRect/>
            </a:stretch>
          </a:blipFill>
        </p:spPr>
      </p:sp>
      <p:sp>
        <p:nvSpPr>
          <p:cNvPr id="4" name="Freeform 4"/>
          <p:cNvSpPr/>
          <p:nvPr/>
        </p:nvSpPr>
        <p:spPr>
          <a:xfrm>
            <a:off x="0" y="7607622"/>
            <a:ext cx="18288000" cy="2679378"/>
          </a:xfrm>
          <a:custGeom>
            <a:avLst/>
            <a:gdLst/>
            <a:ahLst/>
            <a:cxnLst/>
            <a:rect l="l" t="t" r="r" b="b"/>
            <a:pathLst>
              <a:path w="18288000" h="2679378">
                <a:moveTo>
                  <a:pt x="0" y="0"/>
                </a:moveTo>
                <a:lnTo>
                  <a:pt x="18288000" y="0"/>
                </a:lnTo>
                <a:lnTo>
                  <a:pt x="18288000" y="2679378"/>
                </a:lnTo>
                <a:lnTo>
                  <a:pt x="0" y="2679378"/>
                </a:lnTo>
                <a:lnTo>
                  <a:pt x="0" y="0"/>
                </a:lnTo>
                <a:close/>
              </a:path>
            </a:pathLst>
          </a:custGeom>
          <a:blipFill>
            <a:blip r:embed="rId4"/>
            <a:stretch>
              <a:fillRect t="-79715" b="-275315"/>
            </a:stretch>
          </a:blipFill>
        </p:spPr>
      </p:sp>
      <p:sp>
        <p:nvSpPr>
          <p:cNvPr id="5" name="TextBox 5"/>
          <p:cNvSpPr txBox="1"/>
          <p:nvPr/>
        </p:nvSpPr>
        <p:spPr>
          <a:xfrm>
            <a:off x="1028700" y="1989777"/>
            <a:ext cx="8115300" cy="636270"/>
          </a:xfrm>
          <a:prstGeom prst="rect">
            <a:avLst/>
          </a:prstGeom>
        </p:spPr>
        <p:txBody>
          <a:bodyPr lIns="0" tIns="0" rIns="0" bIns="0" rtlCol="0" anchor="t">
            <a:spAutoFit/>
          </a:bodyPr>
          <a:lstStyle/>
          <a:p>
            <a:pPr marL="0" marR="0" lvl="0" indent="0" algn="l" defTabSz="914400" rtl="0" eaLnBrk="1" fontAlgn="auto" latinLnBrk="0" hangingPunct="1">
              <a:lnSpc>
                <a:spcPts val="4800"/>
              </a:lnSpc>
              <a:spcBef>
                <a:spcPts val="0"/>
              </a:spcBef>
              <a:spcAft>
                <a:spcPts val="0"/>
              </a:spcAft>
              <a:buClrTx/>
              <a:buSzTx/>
              <a:buFontTx/>
              <a:buNone/>
              <a:tabLst/>
              <a:defRPr/>
            </a:pPr>
            <a:r>
              <a:rPr kumimoji="0" lang="en-US" sz="4800" b="0" i="0" u="none" strike="noStrike" kern="1200" cap="none" spc="-288" normalizeH="0" baseline="0" noProof="0">
                <a:ln>
                  <a:noFill/>
                </a:ln>
                <a:solidFill>
                  <a:srgbClr val="331B0D"/>
                </a:solidFill>
                <a:effectLst/>
                <a:uLnTx/>
                <a:uFillTx/>
                <a:latin typeface="Open Sauce"/>
                <a:ea typeface="Open Sauce"/>
                <a:cs typeface="Open Sauce"/>
                <a:sym typeface="Open Sauce"/>
              </a:rPr>
              <a:t>Who We Designed For</a:t>
            </a:r>
          </a:p>
        </p:txBody>
      </p:sp>
      <p:sp>
        <p:nvSpPr>
          <p:cNvPr id="6" name="TextBox 6"/>
          <p:cNvSpPr txBox="1"/>
          <p:nvPr/>
        </p:nvSpPr>
        <p:spPr>
          <a:xfrm>
            <a:off x="12698616" y="8984615"/>
            <a:ext cx="4560684" cy="273685"/>
          </a:xfrm>
          <a:prstGeom prst="rect">
            <a:avLst/>
          </a:prstGeom>
        </p:spPr>
        <p:txBody>
          <a:bodyPr lIns="0" tIns="0" rIns="0" bIns="0" rtlCol="0" anchor="t">
            <a:spAutoFit/>
          </a:bodyPr>
          <a:lstStyle/>
          <a:p>
            <a:pPr marL="0" marR="0" lvl="0" indent="0" algn="r" defTabSz="914400" rtl="0" eaLnBrk="1" fontAlgn="auto" latinLnBrk="0" hangingPunct="1">
              <a:lnSpc>
                <a:spcPts val="2239"/>
              </a:lnSpc>
              <a:spcBef>
                <a:spcPts val="0"/>
              </a:spcBef>
              <a:spcAft>
                <a:spcPts val="0"/>
              </a:spcAft>
              <a:buClrTx/>
              <a:buSzTx/>
              <a:buFontTx/>
              <a:buNone/>
              <a:tabLst/>
              <a:defRPr/>
            </a:pPr>
            <a:r>
              <a:rPr kumimoji="0" lang="en-US" sz="1599" b="0" i="0" u="none" strike="noStrike" kern="1200" cap="none" spc="0" normalizeH="0" baseline="0" noProof="0">
                <a:ln>
                  <a:noFill/>
                </a:ln>
                <a:solidFill>
                  <a:srgbClr val="FFFFFF"/>
                </a:solidFill>
                <a:effectLst/>
                <a:uLnTx/>
                <a:uFillTx/>
                <a:latin typeface="Open Sauce"/>
                <a:ea typeface="Open Sauce"/>
                <a:cs typeface="Open Sauce"/>
                <a:sym typeface="Open Sauce"/>
              </a:rPr>
              <a:t>5</a:t>
            </a:r>
          </a:p>
        </p:txBody>
      </p:sp>
      <p:sp>
        <p:nvSpPr>
          <p:cNvPr id="7" name="TextBox 7"/>
          <p:cNvSpPr txBox="1"/>
          <p:nvPr/>
        </p:nvSpPr>
        <p:spPr>
          <a:xfrm>
            <a:off x="1028700" y="1057275"/>
            <a:ext cx="7342398" cy="245745"/>
          </a:xfrm>
          <a:prstGeom prst="rect">
            <a:avLst/>
          </a:prstGeom>
        </p:spPr>
        <p:txBody>
          <a:bodyPr lIns="0" tIns="0" rIns="0" bIns="0" rtlCol="0" anchor="t">
            <a:spAutoFit/>
          </a:bodyPr>
          <a:lstStyle/>
          <a:p>
            <a:pPr marL="0" marR="0" lvl="0" indent="0" algn="just" defTabSz="914400" rtl="0" eaLnBrk="1" fontAlgn="auto" latinLnBrk="0" hangingPunct="1">
              <a:lnSpc>
                <a:spcPts val="1800"/>
              </a:lnSpc>
              <a:spcBef>
                <a:spcPct val="0"/>
              </a:spcBef>
              <a:spcAft>
                <a:spcPts val="0"/>
              </a:spcAft>
              <a:buClrTx/>
              <a:buSzTx/>
              <a:buFontTx/>
              <a:buNone/>
              <a:tabLst/>
              <a:defRPr/>
            </a:pPr>
            <a:r>
              <a:rPr kumimoji="0" lang="en-US" sz="1800" b="1" i="0" u="none" strike="noStrike" kern="1200" cap="none" spc="179" normalizeH="0" baseline="0" noProof="0">
                <a:ln>
                  <a:noFill/>
                </a:ln>
                <a:solidFill>
                  <a:srgbClr val="8C7753"/>
                </a:solidFill>
                <a:effectLst/>
                <a:uLnTx/>
                <a:uFillTx/>
                <a:latin typeface="Open Sauce Bold"/>
                <a:ea typeface="Open Sauce Bold"/>
                <a:cs typeface="Open Sauce Bold"/>
                <a:sym typeface="Open Sauce Bold"/>
              </a:rPr>
              <a:t>Target Audience</a:t>
            </a:r>
          </a:p>
        </p:txBody>
      </p:sp>
      <p:sp>
        <p:nvSpPr>
          <p:cNvPr id="8" name="TextBox 8"/>
          <p:cNvSpPr txBox="1"/>
          <p:nvPr/>
        </p:nvSpPr>
        <p:spPr>
          <a:xfrm>
            <a:off x="14411514" y="1057275"/>
            <a:ext cx="2847786" cy="245745"/>
          </a:xfrm>
          <a:prstGeom prst="rect">
            <a:avLst/>
          </a:prstGeom>
        </p:spPr>
        <p:txBody>
          <a:bodyPr lIns="0" tIns="0" rIns="0" bIns="0" rtlCol="0" anchor="t">
            <a:spAutoFit/>
          </a:bodyPr>
          <a:lstStyle/>
          <a:p>
            <a:pPr marL="0" marR="0" lvl="0" indent="0" algn="r" defTabSz="914400" rtl="0" eaLnBrk="1" fontAlgn="auto" latinLnBrk="0" hangingPunct="1">
              <a:lnSpc>
                <a:spcPts val="1800"/>
              </a:lnSpc>
              <a:spcBef>
                <a:spcPct val="0"/>
              </a:spcBef>
              <a:spcAft>
                <a:spcPts val="0"/>
              </a:spcAft>
              <a:buClrTx/>
              <a:buSzTx/>
              <a:buFontTx/>
              <a:buNone/>
              <a:tabLst/>
              <a:defRPr/>
            </a:pPr>
            <a:r>
              <a:rPr kumimoji="0" lang="en-US" sz="1800" b="1" i="0" u="none" strike="noStrike" kern="1200" cap="none" spc="179" normalizeH="0" baseline="0" noProof="0">
                <a:ln>
                  <a:noFill/>
                </a:ln>
                <a:solidFill>
                  <a:srgbClr val="8C7753"/>
                </a:solidFill>
                <a:effectLst/>
                <a:uLnTx/>
                <a:uFillTx/>
                <a:latin typeface="Open Sauce Bold"/>
                <a:ea typeface="Open Sauce Bold"/>
                <a:cs typeface="Open Sauce Bold"/>
                <a:sym typeface="Open Sauce Bold"/>
              </a:rPr>
              <a:t>Team A</a:t>
            </a:r>
          </a:p>
        </p:txBody>
      </p:sp>
      <p:sp>
        <p:nvSpPr>
          <p:cNvPr id="9" name="TextBox 9"/>
          <p:cNvSpPr txBox="1"/>
          <p:nvPr/>
        </p:nvSpPr>
        <p:spPr>
          <a:xfrm>
            <a:off x="3149424" y="3549972"/>
            <a:ext cx="2059370" cy="405765"/>
          </a:xfrm>
          <a:prstGeom prst="rect">
            <a:avLst/>
          </a:prstGeom>
        </p:spPr>
        <p:txBody>
          <a:bodyPr lIns="0" tIns="0" rIns="0" bIns="0" rtlCol="0" anchor="t">
            <a:spAutoFit/>
          </a:bodyPr>
          <a:lstStyle/>
          <a:p>
            <a:pPr marL="0" marR="0" lvl="0" indent="0" algn="l" defTabSz="914400" rtl="0" eaLnBrk="1" fontAlgn="auto" latinLnBrk="0" hangingPunct="1">
              <a:lnSpc>
                <a:spcPts val="3359"/>
              </a:lnSpc>
              <a:spcBef>
                <a:spcPct val="0"/>
              </a:spcBef>
              <a:spcAft>
                <a:spcPts val="0"/>
              </a:spcAft>
              <a:buClrTx/>
              <a:buSzTx/>
              <a:buFontTx/>
              <a:buNone/>
              <a:tabLst/>
              <a:defRPr/>
            </a:pPr>
            <a:r>
              <a:rPr kumimoji="0" lang="en-US" sz="2400" b="0" i="0" u="none" strike="noStrike" kern="1200" cap="none" spc="0" normalizeH="0" baseline="0" noProof="0">
                <a:ln>
                  <a:noFill/>
                </a:ln>
                <a:solidFill>
                  <a:srgbClr val="8C7753"/>
                </a:solidFill>
                <a:effectLst/>
                <a:uLnTx/>
                <a:uFillTx/>
                <a:latin typeface="Open Sauce"/>
                <a:ea typeface="Open Sauce"/>
                <a:cs typeface="Open Sauce"/>
                <a:sym typeface="Open Sauce"/>
              </a:rPr>
              <a:t>Target User</a:t>
            </a:r>
          </a:p>
        </p:txBody>
      </p:sp>
      <p:sp>
        <p:nvSpPr>
          <p:cNvPr id="10" name="TextBox 10"/>
          <p:cNvSpPr txBox="1"/>
          <p:nvPr/>
        </p:nvSpPr>
        <p:spPr>
          <a:xfrm>
            <a:off x="3149424" y="4308162"/>
            <a:ext cx="4355740" cy="1108710"/>
          </a:xfrm>
          <a:prstGeom prst="rect">
            <a:avLst/>
          </a:prstGeom>
        </p:spPr>
        <p:txBody>
          <a:bodyPr lIns="0" tIns="0" rIns="0" bIns="0" rtlCol="0" anchor="t">
            <a:spAutoFit/>
          </a:bodyPr>
          <a:lstStyle/>
          <a:p>
            <a:pPr marL="0" marR="0" lvl="0" indent="0" algn="l" defTabSz="914400" rtl="0" eaLnBrk="1" fontAlgn="auto" latinLnBrk="0" hangingPunct="1">
              <a:lnSpc>
                <a:spcPts val="2940"/>
              </a:lnSpc>
              <a:spcBef>
                <a:spcPct val="0"/>
              </a:spcBef>
              <a:spcAft>
                <a:spcPts val="0"/>
              </a:spcAft>
              <a:buClrTx/>
              <a:buSzTx/>
              <a:buFontTx/>
              <a:buNone/>
              <a:tabLst/>
              <a:defRPr/>
            </a:pPr>
            <a:r>
              <a:rPr kumimoji="0" lang="en-US" sz="2100" b="0" i="0" u="none" strike="noStrike" kern="1200" cap="none" spc="0" normalizeH="0" baseline="0" noProof="0">
                <a:ln>
                  <a:noFill/>
                </a:ln>
                <a:solidFill>
                  <a:srgbClr val="331B0D"/>
                </a:solidFill>
                <a:effectLst/>
                <a:uLnTx/>
                <a:uFillTx/>
                <a:latin typeface="Open Sauce"/>
                <a:ea typeface="Open Sauce"/>
                <a:cs typeface="Open Sauce"/>
                <a:sym typeface="Open Sauce"/>
              </a:rPr>
              <a:t>College students between 18–24 years old, balancing academics, part-time jobs, and personal life.</a:t>
            </a:r>
          </a:p>
        </p:txBody>
      </p:sp>
      <p:sp>
        <p:nvSpPr>
          <p:cNvPr id="11" name="TextBox 11"/>
          <p:cNvSpPr txBox="1"/>
          <p:nvPr/>
        </p:nvSpPr>
        <p:spPr>
          <a:xfrm>
            <a:off x="11425565" y="3549972"/>
            <a:ext cx="2792651" cy="405765"/>
          </a:xfrm>
          <a:prstGeom prst="rect">
            <a:avLst/>
          </a:prstGeom>
        </p:spPr>
        <p:txBody>
          <a:bodyPr lIns="0" tIns="0" rIns="0" bIns="0" rtlCol="0" anchor="t">
            <a:spAutoFit/>
          </a:bodyPr>
          <a:lstStyle/>
          <a:p>
            <a:pPr marL="0" marR="0" lvl="0" indent="0" algn="l" defTabSz="914400" rtl="0" eaLnBrk="1" fontAlgn="auto" latinLnBrk="0" hangingPunct="1">
              <a:lnSpc>
                <a:spcPts val="3359"/>
              </a:lnSpc>
              <a:spcBef>
                <a:spcPct val="0"/>
              </a:spcBef>
              <a:spcAft>
                <a:spcPts val="0"/>
              </a:spcAft>
              <a:buClrTx/>
              <a:buSzTx/>
              <a:buFontTx/>
              <a:buNone/>
              <a:tabLst/>
              <a:defRPr/>
            </a:pPr>
            <a:r>
              <a:rPr kumimoji="0" lang="en-US" sz="2400" b="0" i="0" u="none" strike="noStrike" kern="1200" cap="none" spc="0" normalizeH="0" baseline="0" noProof="0">
                <a:ln>
                  <a:noFill/>
                </a:ln>
                <a:solidFill>
                  <a:srgbClr val="8C7753"/>
                </a:solidFill>
                <a:effectLst/>
                <a:uLnTx/>
                <a:uFillTx/>
                <a:latin typeface="Open Sauce"/>
                <a:ea typeface="Open Sauce"/>
                <a:cs typeface="Open Sauce"/>
                <a:sym typeface="Open Sauce"/>
              </a:rPr>
              <a:t>Their Challenges</a:t>
            </a:r>
          </a:p>
        </p:txBody>
      </p:sp>
      <p:sp>
        <p:nvSpPr>
          <p:cNvPr id="12" name="TextBox 12"/>
          <p:cNvSpPr txBox="1"/>
          <p:nvPr/>
        </p:nvSpPr>
        <p:spPr>
          <a:xfrm>
            <a:off x="11425565" y="4308162"/>
            <a:ext cx="5152170" cy="2223135"/>
          </a:xfrm>
          <a:prstGeom prst="rect">
            <a:avLst/>
          </a:prstGeom>
        </p:spPr>
        <p:txBody>
          <a:bodyPr lIns="0" tIns="0" rIns="0" bIns="0" rtlCol="0" anchor="t">
            <a:spAutoFit/>
          </a:bodyPr>
          <a:lstStyle/>
          <a:p>
            <a:pPr marL="453390" marR="0" lvl="1" indent="-226695" algn="l" defTabSz="914400" rtl="0" eaLnBrk="1" fontAlgn="auto" latinLnBrk="0" hangingPunct="1">
              <a:lnSpc>
                <a:spcPts val="2940"/>
              </a:lnSpc>
              <a:spcBef>
                <a:spcPct val="0"/>
              </a:spcBef>
              <a:spcAft>
                <a:spcPts val="0"/>
              </a:spcAft>
              <a:buClrTx/>
              <a:buSzTx/>
              <a:buFont typeface="Arial"/>
              <a:buChar char="•"/>
              <a:tabLst/>
              <a:defRPr/>
            </a:pPr>
            <a:r>
              <a:rPr kumimoji="0" lang="en-US" sz="2100" b="0" i="0" u="none" strike="noStrike" kern="1200" cap="none" spc="0" normalizeH="0" baseline="0" noProof="0">
                <a:ln>
                  <a:noFill/>
                </a:ln>
                <a:solidFill>
                  <a:srgbClr val="331B0D"/>
                </a:solidFill>
                <a:effectLst/>
                <a:uLnTx/>
                <a:uFillTx/>
                <a:latin typeface="Open Sauce"/>
                <a:ea typeface="Open Sauce"/>
                <a:cs typeface="Open Sauce"/>
                <a:sym typeface="Open Sauce"/>
              </a:rPr>
              <a:t>Struggle with managing time and deadlines</a:t>
            </a:r>
          </a:p>
          <a:p>
            <a:pPr marL="453390" marR="0" lvl="1" indent="-226695" algn="l" defTabSz="914400" rtl="0" eaLnBrk="1" fontAlgn="auto" latinLnBrk="0" hangingPunct="1">
              <a:lnSpc>
                <a:spcPts val="2940"/>
              </a:lnSpc>
              <a:spcBef>
                <a:spcPct val="0"/>
              </a:spcBef>
              <a:spcAft>
                <a:spcPts val="0"/>
              </a:spcAft>
              <a:buClrTx/>
              <a:buSzTx/>
              <a:buFont typeface="Arial"/>
              <a:buChar char="•"/>
              <a:tabLst/>
              <a:defRPr/>
            </a:pPr>
            <a:r>
              <a:rPr kumimoji="0" lang="en-US" sz="2100" b="0" i="0" u="none" strike="noStrike" kern="1200" cap="none" spc="0" normalizeH="0" baseline="0" noProof="0">
                <a:ln>
                  <a:noFill/>
                </a:ln>
                <a:solidFill>
                  <a:srgbClr val="331B0D"/>
                </a:solidFill>
                <a:effectLst/>
                <a:uLnTx/>
                <a:uFillTx/>
                <a:latin typeface="Open Sauce"/>
                <a:ea typeface="Open Sauce"/>
                <a:cs typeface="Open Sauce"/>
                <a:sym typeface="Open Sauce"/>
              </a:rPr>
              <a:t>Easily distracted by phones or unstructured routines</a:t>
            </a:r>
          </a:p>
          <a:p>
            <a:pPr marL="453390" marR="0" lvl="1" indent="-226695" algn="l" defTabSz="914400" rtl="0" eaLnBrk="1" fontAlgn="auto" latinLnBrk="0" hangingPunct="1">
              <a:lnSpc>
                <a:spcPts val="2940"/>
              </a:lnSpc>
              <a:spcBef>
                <a:spcPct val="0"/>
              </a:spcBef>
              <a:spcAft>
                <a:spcPts val="0"/>
              </a:spcAft>
              <a:buClrTx/>
              <a:buSzTx/>
              <a:buFont typeface="Arial"/>
              <a:buChar char="•"/>
              <a:tabLst/>
              <a:defRPr/>
            </a:pPr>
            <a:r>
              <a:rPr kumimoji="0" lang="en-US" sz="2100" b="0" i="0" u="none" strike="noStrike" kern="1200" cap="none" spc="0" normalizeH="0" baseline="0" noProof="0">
                <a:ln>
                  <a:noFill/>
                </a:ln>
                <a:solidFill>
                  <a:srgbClr val="331B0D"/>
                </a:solidFill>
                <a:effectLst/>
                <a:uLnTx/>
                <a:uFillTx/>
                <a:latin typeface="Open Sauce"/>
                <a:ea typeface="Open Sauce"/>
                <a:cs typeface="Open Sauce"/>
                <a:sym typeface="Open Sauce"/>
              </a:rPr>
              <a:t>Feel overwhelmed by traditional productivity apps</a:t>
            </a:r>
          </a:p>
        </p:txBody>
      </p:sp>
    </p:spTree>
    <p:extLst>
      <p:ext uri="{BB962C8B-B14F-4D97-AF65-F5344CB8AC3E}">
        <p14:creationId xmlns:p14="http://schemas.microsoft.com/office/powerpoint/2010/main" val="4503949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76250"/>
            <a:ext cx="18288000" cy="7614470"/>
            <a:chOff x="0" y="0"/>
            <a:chExt cx="1811948" cy="754430"/>
          </a:xfrm>
        </p:grpSpPr>
        <p:sp>
          <p:nvSpPr>
            <p:cNvPr id="3" name="Freeform 3"/>
            <p:cNvSpPr/>
            <p:nvPr/>
          </p:nvSpPr>
          <p:spPr>
            <a:xfrm>
              <a:off x="0" y="0"/>
              <a:ext cx="1811948" cy="754430"/>
            </a:xfrm>
            <a:custGeom>
              <a:avLst/>
              <a:gdLst/>
              <a:ahLst/>
              <a:cxnLst/>
              <a:rect l="l" t="t" r="r" b="b"/>
              <a:pathLst>
                <a:path w="1811948" h="754430">
                  <a:moveTo>
                    <a:pt x="1811948" y="0"/>
                  </a:moveTo>
                  <a:lnTo>
                    <a:pt x="1811948" y="640130"/>
                  </a:lnTo>
                  <a:lnTo>
                    <a:pt x="905974" y="754430"/>
                  </a:lnTo>
                  <a:lnTo>
                    <a:pt x="0" y="640130"/>
                  </a:lnTo>
                  <a:lnTo>
                    <a:pt x="0" y="0"/>
                  </a:lnTo>
                  <a:lnTo>
                    <a:pt x="1811948" y="0"/>
                  </a:lnTo>
                  <a:close/>
                </a:path>
              </a:pathLst>
            </a:custGeom>
            <a:solidFill>
              <a:srgbClr val="FAF7F0"/>
            </a:solidFill>
          </p:spPr>
        </p:sp>
        <p:sp>
          <p:nvSpPr>
            <p:cNvPr id="4" name="TextBox 4"/>
            <p:cNvSpPr txBox="1"/>
            <p:nvPr/>
          </p:nvSpPr>
          <p:spPr>
            <a:xfrm>
              <a:off x="0" y="-47625"/>
              <a:ext cx="1811948" cy="687755"/>
            </a:xfrm>
            <a:prstGeom prst="rect">
              <a:avLst/>
            </a:prstGeom>
          </p:spPr>
          <p:txBody>
            <a:bodyPr lIns="50800" tIns="50800" rIns="50800" bIns="50800" rtlCol="0" anchor="ctr"/>
            <a:lstStyle/>
            <a:p>
              <a:pPr marL="0" marR="0" lvl="0" indent="0" algn="ctr" defTabSz="914400" rtl="0" eaLnBrk="1" fontAlgn="auto" latinLnBrk="0" hangingPunct="1">
                <a:lnSpc>
                  <a:spcPts val="294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TextBox 5"/>
          <p:cNvSpPr txBox="1"/>
          <p:nvPr/>
        </p:nvSpPr>
        <p:spPr>
          <a:xfrm>
            <a:off x="1028700" y="1989777"/>
            <a:ext cx="8115300" cy="636270"/>
          </a:xfrm>
          <a:prstGeom prst="rect">
            <a:avLst/>
          </a:prstGeom>
        </p:spPr>
        <p:txBody>
          <a:bodyPr lIns="0" tIns="0" rIns="0" bIns="0" rtlCol="0" anchor="t">
            <a:spAutoFit/>
          </a:bodyPr>
          <a:lstStyle/>
          <a:p>
            <a:pPr marL="0" marR="0" lvl="0" indent="0" algn="l" defTabSz="914400" rtl="0" eaLnBrk="1" fontAlgn="auto" latinLnBrk="0" hangingPunct="1">
              <a:lnSpc>
                <a:spcPts val="4800"/>
              </a:lnSpc>
              <a:spcBef>
                <a:spcPts val="0"/>
              </a:spcBef>
              <a:spcAft>
                <a:spcPts val="0"/>
              </a:spcAft>
              <a:buClrTx/>
              <a:buSzTx/>
              <a:buFontTx/>
              <a:buNone/>
              <a:tabLst/>
              <a:defRPr/>
            </a:pPr>
            <a:r>
              <a:rPr kumimoji="0" lang="en-US" sz="4800" b="0" i="0" u="none" strike="noStrike" kern="1200" cap="none" spc="-288" normalizeH="0" baseline="0" noProof="0">
                <a:ln>
                  <a:noFill/>
                </a:ln>
                <a:solidFill>
                  <a:srgbClr val="331B0D"/>
                </a:solidFill>
                <a:effectLst/>
                <a:uLnTx/>
                <a:uFillTx/>
                <a:latin typeface="Open Sauce"/>
                <a:ea typeface="Open Sauce"/>
                <a:cs typeface="Open Sauce"/>
                <a:sym typeface="Open Sauce"/>
              </a:rPr>
              <a:t>What We Found</a:t>
            </a:r>
          </a:p>
        </p:txBody>
      </p:sp>
      <p:sp>
        <p:nvSpPr>
          <p:cNvPr id="6" name="TextBox 6"/>
          <p:cNvSpPr txBox="1"/>
          <p:nvPr/>
        </p:nvSpPr>
        <p:spPr>
          <a:xfrm>
            <a:off x="1028700" y="4113212"/>
            <a:ext cx="4238166" cy="1108710"/>
          </a:xfrm>
          <a:prstGeom prst="rect">
            <a:avLst/>
          </a:prstGeom>
        </p:spPr>
        <p:txBody>
          <a:bodyPr lIns="0" tIns="0" rIns="0" bIns="0" rtlCol="0" anchor="t">
            <a:spAutoFit/>
          </a:bodyPr>
          <a:lstStyle/>
          <a:p>
            <a:pPr marL="0" marR="0" lvl="0" indent="0" algn="ctr" defTabSz="914400" rtl="0" eaLnBrk="1" fontAlgn="auto" latinLnBrk="0" hangingPunct="1">
              <a:lnSpc>
                <a:spcPts val="2940"/>
              </a:lnSpc>
              <a:spcBef>
                <a:spcPct val="0"/>
              </a:spcBef>
              <a:spcAft>
                <a:spcPts val="0"/>
              </a:spcAft>
              <a:buClrTx/>
              <a:buSzTx/>
              <a:buFontTx/>
              <a:buNone/>
              <a:tabLst/>
              <a:defRPr/>
            </a:pPr>
            <a:r>
              <a:rPr kumimoji="0" lang="en-US" sz="2100" b="0" i="0" u="none" strike="noStrike" kern="1200" cap="none" spc="0" normalizeH="0" baseline="0" noProof="0">
                <a:ln>
                  <a:noFill/>
                </a:ln>
                <a:solidFill>
                  <a:srgbClr val="331B0D"/>
                </a:solidFill>
                <a:effectLst/>
                <a:uLnTx/>
                <a:uFillTx/>
                <a:latin typeface="Open Sauce"/>
                <a:ea typeface="Open Sauce"/>
                <a:cs typeface="Open Sauce"/>
                <a:sym typeface="Open Sauce"/>
              </a:rPr>
              <a:t>2/3 of students we surveyed said they feel “overwhelmed” during finals.</a:t>
            </a:r>
          </a:p>
        </p:txBody>
      </p:sp>
      <p:sp>
        <p:nvSpPr>
          <p:cNvPr id="7" name="TextBox 7"/>
          <p:cNvSpPr txBox="1"/>
          <p:nvPr/>
        </p:nvSpPr>
        <p:spPr>
          <a:xfrm>
            <a:off x="12698616" y="8984615"/>
            <a:ext cx="4560684" cy="273685"/>
          </a:xfrm>
          <a:prstGeom prst="rect">
            <a:avLst/>
          </a:prstGeom>
        </p:spPr>
        <p:txBody>
          <a:bodyPr lIns="0" tIns="0" rIns="0" bIns="0" rtlCol="0" anchor="t">
            <a:spAutoFit/>
          </a:bodyPr>
          <a:lstStyle/>
          <a:p>
            <a:pPr marL="0" marR="0" lvl="0" indent="0" algn="r" defTabSz="914400" rtl="0" eaLnBrk="1" fontAlgn="auto" latinLnBrk="0" hangingPunct="1">
              <a:lnSpc>
                <a:spcPts val="2239"/>
              </a:lnSpc>
              <a:spcBef>
                <a:spcPts val="0"/>
              </a:spcBef>
              <a:spcAft>
                <a:spcPts val="0"/>
              </a:spcAft>
              <a:buClrTx/>
              <a:buSzTx/>
              <a:buFontTx/>
              <a:buNone/>
              <a:tabLst/>
              <a:defRPr/>
            </a:pPr>
            <a:r>
              <a:rPr kumimoji="0" lang="en-US" sz="1599" b="0" i="0" u="none" strike="noStrike" kern="1200" cap="none" spc="0" normalizeH="0" baseline="0" noProof="0">
                <a:ln>
                  <a:noFill/>
                </a:ln>
                <a:solidFill>
                  <a:srgbClr val="331B0D"/>
                </a:solidFill>
                <a:effectLst/>
                <a:uLnTx/>
                <a:uFillTx/>
                <a:latin typeface="Open Sauce"/>
                <a:ea typeface="Open Sauce"/>
                <a:cs typeface="Open Sauce"/>
                <a:sym typeface="Open Sauce"/>
              </a:rPr>
              <a:t>4</a:t>
            </a:r>
          </a:p>
        </p:txBody>
      </p:sp>
      <p:sp>
        <p:nvSpPr>
          <p:cNvPr id="8" name="TextBox 8"/>
          <p:cNvSpPr txBox="1"/>
          <p:nvPr/>
        </p:nvSpPr>
        <p:spPr>
          <a:xfrm>
            <a:off x="1028700" y="1057275"/>
            <a:ext cx="7342398" cy="245745"/>
          </a:xfrm>
          <a:prstGeom prst="rect">
            <a:avLst/>
          </a:prstGeom>
        </p:spPr>
        <p:txBody>
          <a:bodyPr lIns="0" tIns="0" rIns="0" bIns="0" rtlCol="0" anchor="t">
            <a:spAutoFit/>
          </a:bodyPr>
          <a:lstStyle/>
          <a:p>
            <a:pPr marL="0" marR="0" lvl="0" indent="0" algn="just" defTabSz="914400" rtl="0" eaLnBrk="1" fontAlgn="auto" latinLnBrk="0" hangingPunct="1">
              <a:lnSpc>
                <a:spcPts val="1800"/>
              </a:lnSpc>
              <a:spcBef>
                <a:spcPct val="0"/>
              </a:spcBef>
              <a:spcAft>
                <a:spcPts val="0"/>
              </a:spcAft>
              <a:buClrTx/>
              <a:buSzTx/>
              <a:buFontTx/>
              <a:buNone/>
              <a:tabLst/>
              <a:defRPr/>
            </a:pPr>
            <a:r>
              <a:rPr kumimoji="0" lang="en-US" sz="1800" b="1" i="0" u="none" strike="noStrike" kern="1200" cap="none" spc="179" normalizeH="0" baseline="0" noProof="0">
                <a:ln>
                  <a:noFill/>
                </a:ln>
                <a:solidFill>
                  <a:srgbClr val="8C7753"/>
                </a:solidFill>
                <a:effectLst/>
                <a:uLnTx/>
                <a:uFillTx/>
                <a:latin typeface="Open Sauce Bold"/>
                <a:ea typeface="Open Sauce Bold"/>
                <a:cs typeface="Open Sauce Bold"/>
                <a:sym typeface="Open Sauce Bold"/>
              </a:rPr>
              <a:t>Background Research</a:t>
            </a:r>
          </a:p>
        </p:txBody>
      </p:sp>
      <p:sp>
        <p:nvSpPr>
          <p:cNvPr id="9" name="TextBox 9"/>
          <p:cNvSpPr txBox="1"/>
          <p:nvPr/>
        </p:nvSpPr>
        <p:spPr>
          <a:xfrm>
            <a:off x="14411514" y="1057275"/>
            <a:ext cx="2847786" cy="245745"/>
          </a:xfrm>
          <a:prstGeom prst="rect">
            <a:avLst/>
          </a:prstGeom>
        </p:spPr>
        <p:txBody>
          <a:bodyPr lIns="0" tIns="0" rIns="0" bIns="0" rtlCol="0" anchor="t">
            <a:spAutoFit/>
          </a:bodyPr>
          <a:lstStyle/>
          <a:p>
            <a:pPr marL="0" marR="0" lvl="0" indent="0" algn="r" defTabSz="914400" rtl="0" eaLnBrk="1" fontAlgn="auto" latinLnBrk="0" hangingPunct="1">
              <a:lnSpc>
                <a:spcPts val="1800"/>
              </a:lnSpc>
              <a:spcBef>
                <a:spcPct val="0"/>
              </a:spcBef>
              <a:spcAft>
                <a:spcPts val="0"/>
              </a:spcAft>
              <a:buClrTx/>
              <a:buSzTx/>
              <a:buFontTx/>
              <a:buNone/>
              <a:tabLst/>
              <a:defRPr/>
            </a:pPr>
            <a:r>
              <a:rPr kumimoji="0" lang="en-US" sz="1800" b="1" i="0" u="none" strike="noStrike" kern="1200" cap="none" spc="179" normalizeH="0" baseline="0" noProof="0">
                <a:ln>
                  <a:noFill/>
                </a:ln>
                <a:solidFill>
                  <a:srgbClr val="8C7753"/>
                </a:solidFill>
                <a:effectLst/>
                <a:uLnTx/>
                <a:uFillTx/>
                <a:latin typeface="Open Sauce Bold"/>
                <a:ea typeface="Open Sauce Bold"/>
                <a:cs typeface="Open Sauce Bold"/>
                <a:sym typeface="Open Sauce Bold"/>
              </a:rPr>
              <a:t>Team A</a:t>
            </a:r>
          </a:p>
        </p:txBody>
      </p:sp>
      <p:sp>
        <p:nvSpPr>
          <p:cNvPr id="10" name="TextBox 10"/>
          <p:cNvSpPr txBox="1"/>
          <p:nvPr/>
        </p:nvSpPr>
        <p:spPr>
          <a:xfrm>
            <a:off x="7024917" y="4113212"/>
            <a:ext cx="4238166" cy="1480185"/>
          </a:xfrm>
          <a:prstGeom prst="rect">
            <a:avLst/>
          </a:prstGeom>
        </p:spPr>
        <p:txBody>
          <a:bodyPr lIns="0" tIns="0" rIns="0" bIns="0" rtlCol="0" anchor="t">
            <a:spAutoFit/>
          </a:bodyPr>
          <a:lstStyle/>
          <a:p>
            <a:pPr marL="0" marR="0" lvl="0" indent="0" algn="ctr" defTabSz="914400" rtl="0" eaLnBrk="1" fontAlgn="auto" latinLnBrk="0" hangingPunct="1">
              <a:lnSpc>
                <a:spcPts val="2940"/>
              </a:lnSpc>
              <a:spcBef>
                <a:spcPct val="0"/>
              </a:spcBef>
              <a:spcAft>
                <a:spcPts val="0"/>
              </a:spcAft>
              <a:buClrTx/>
              <a:buSzTx/>
              <a:buFontTx/>
              <a:buNone/>
              <a:tabLst/>
              <a:defRPr/>
            </a:pPr>
            <a:r>
              <a:rPr kumimoji="0" lang="en-US" sz="2100" b="0" i="0" u="none" strike="noStrike" kern="1200" cap="none" spc="0" normalizeH="0" baseline="0" noProof="0">
                <a:ln>
                  <a:noFill/>
                </a:ln>
                <a:solidFill>
                  <a:srgbClr val="331B0D"/>
                </a:solidFill>
                <a:effectLst/>
                <a:uLnTx/>
                <a:uFillTx/>
                <a:latin typeface="Open Sauce"/>
                <a:ea typeface="Open Sauce"/>
                <a:cs typeface="Open Sauce"/>
                <a:sym typeface="Open Sauce"/>
              </a:rPr>
              <a:t>1-on-1 interviews revealed students want a system that feels personal, not overwhelming.</a:t>
            </a:r>
          </a:p>
        </p:txBody>
      </p:sp>
      <p:sp>
        <p:nvSpPr>
          <p:cNvPr id="11" name="TextBox 11"/>
          <p:cNvSpPr txBox="1"/>
          <p:nvPr/>
        </p:nvSpPr>
        <p:spPr>
          <a:xfrm>
            <a:off x="13025208" y="4113212"/>
            <a:ext cx="4238166" cy="1108710"/>
          </a:xfrm>
          <a:prstGeom prst="rect">
            <a:avLst/>
          </a:prstGeom>
        </p:spPr>
        <p:txBody>
          <a:bodyPr lIns="0" tIns="0" rIns="0" bIns="0" rtlCol="0" anchor="t">
            <a:spAutoFit/>
          </a:bodyPr>
          <a:lstStyle/>
          <a:p>
            <a:pPr marL="0" marR="0" lvl="0" indent="0" algn="ctr" defTabSz="914400" rtl="0" eaLnBrk="1" fontAlgn="auto" latinLnBrk="0" hangingPunct="1">
              <a:lnSpc>
                <a:spcPts val="2940"/>
              </a:lnSpc>
              <a:spcBef>
                <a:spcPct val="0"/>
              </a:spcBef>
              <a:spcAft>
                <a:spcPts val="0"/>
              </a:spcAft>
              <a:buClrTx/>
              <a:buSzTx/>
              <a:buFontTx/>
              <a:buNone/>
              <a:tabLst/>
              <a:defRPr/>
            </a:pPr>
            <a:r>
              <a:rPr kumimoji="0" lang="en-US" sz="2100" b="0" i="0" u="none" strike="noStrike" kern="1200" cap="none" spc="0" normalizeH="0" baseline="0" noProof="0">
                <a:ln>
                  <a:noFill/>
                </a:ln>
                <a:solidFill>
                  <a:srgbClr val="331B0D"/>
                </a:solidFill>
                <a:effectLst/>
                <a:uLnTx/>
                <a:uFillTx/>
                <a:latin typeface="Open Sauce"/>
                <a:ea typeface="Open Sauce"/>
                <a:cs typeface="Open Sauce"/>
                <a:sym typeface="Open Sauce"/>
              </a:rPr>
              <a:t>Most rely on scattered notes or mobile reminders, which often get ignored.</a:t>
            </a:r>
          </a:p>
        </p:txBody>
      </p:sp>
      <p:sp>
        <p:nvSpPr>
          <p:cNvPr id="12" name="TextBox 12"/>
          <p:cNvSpPr txBox="1"/>
          <p:nvPr/>
        </p:nvSpPr>
        <p:spPr>
          <a:xfrm>
            <a:off x="7708748" y="7658100"/>
            <a:ext cx="2870504" cy="405765"/>
          </a:xfrm>
          <a:prstGeom prst="rect">
            <a:avLst/>
          </a:prstGeom>
        </p:spPr>
        <p:txBody>
          <a:bodyPr lIns="0" tIns="0" rIns="0" bIns="0" rtlCol="0" anchor="t">
            <a:spAutoFit/>
          </a:bodyPr>
          <a:lstStyle/>
          <a:p>
            <a:pPr marL="0" marR="0" lvl="0" indent="0" algn="ctr" defTabSz="914400" rtl="0" eaLnBrk="1" fontAlgn="auto" latinLnBrk="0" hangingPunct="1">
              <a:lnSpc>
                <a:spcPts val="3359"/>
              </a:lnSpc>
              <a:spcBef>
                <a:spcPct val="0"/>
              </a:spcBef>
              <a:spcAft>
                <a:spcPts val="0"/>
              </a:spcAft>
              <a:buClrTx/>
              <a:buSzTx/>
              <a:buFontTx/>
              <a:buNone/>
              <a:tabLst/>
              <a:defRPr/>
            </a:pPr>
            <a:r>
              <a:rPr kumimoji="0" lang="en-US" sz="2400" b="0" i="1" u="none" strike="noStrike" kern="1200" cap="none" spc="0" normalizeH="0" baseline="0" noProof="0">
                <a:ln>
                  <a:noFill/>
                </a:ln>
                <a:solidFill>
                  <a:srgbClr val="8C7753"/>
                </a:solidFill>
                <a:effectLst/>
                <a:uLnTx/>
                <a:uFillTx/>
                <a:latin typeface="Open Sauce Italics"/>
                <a:ea typeface="Open Sauce Italics"/>
                <a:cs typeface="Open Sauce Italics"/>
                <a:sym typeface="Open Sauce Italics"/>
              </a:rPr>
              <a:t>Key Insight</a:t>
            </a:r>
          </a:p>
        </p:txBody>
      </p:sp>
      <p:sp>
        <p:nvSpPr>
          <p:cNvPr id="13" name="TextBox 13"/>
          <p:cNvSpPr txBox="1"/>
          <p:nvPr/>
        </p:nvSpPr>
        <p:spPr>
          <a:xfrm>
            <a:off x="4026809" y="8416290"/>
            <a:ext cx="10234383" cy="365760"/>
          </a:xfrm>
          <a:prstGeom prst="rect">
            <a:avLst/>
          </a:prstGeom>
        </p:spPr>
        <p:txBody>
          <a:bodyPr lIns="0" tIns="0" rIns="0" bIns="0" rtlCol="0" anchor="t">
            <a:spAutoFit/>
          </a:bodyPr>
          <a:lstStyle/>
          <a:p>
            <a:pPr marL="0" marR="0" lvl="0" indent="0" algn="ctr" defTabSz="914400" rtl="0" eaLnBrk="1" fontAlgn="auto" latinLnBrk="0" hangingPunct="1">
              <a:lnSpc>
                <a:spcPts val="2940"/>
              </a:lnSpc>
              <a:spcBef>
                <a:spcPct val="0"/>
              </a:spcBef>
              <a:spcAft>
                <a:spcPts val="0"/>
              </a:spcAft>
              <a:buClrTx/>
              <a:buSzTx/>
              <a:buFontTx/>
              <a:buNone/>
              <a:tabLst/>
              <a:defRPr/>
            </a:pPr>
            <a:r>
              <a:rPr kumimoji="0" lang="en-US" sz="2100" b="0" i="1" u="none" strike="noStrike" kern="1200" cap="none" spc="0" normalizeH="0" baseline="0" noProof="0">
                <a:ln>
                  <a:noFill/>
                </a:ln>
                <a:solidFill>
                  <a:srgbClr val="331B0D"/>
                </a:solidFill>
                <a:effectLst/>
                <a:uLnTx/>
                <a:uFillTx/>
                <a:latin typeface="Open Sauce Italics"/>
                <a:ea typeface="Open Sauce Italics"/>
                <a:cs typeface="Open Sauce Italics"/>
                <a:sym typeface="Open Sauce Italics"/>
              </a:rPr>
              <a:t>Students don’t lack tools — they lack tools that work the way they think.</a:t>
            </a:r>
          </a:p>
        </p:txBody>
      </p:sp>
      <p:sp>
        <p:nvSpPr>
          <p:cNvPr id="14" name="TextBox 14"/>
          <p:cNvSpPr txBox="1"/>
          <p:nvPr/>
        </p:nvSpPr>
        <p:spPr>
          <a:xfrm>
            <a:off x="1712531" y="3273835"/>
            <a:ext cx="2870504" cy="537845"/>
          </a:xfrm>
          <a:prstGeom prst="rect">
            <a:avLst/>
          </a:prstGeom>
        </p:spPr>
        <p:txBody>
          <a:bodyPr lIns="0" tIns="0" rIns="0" bIns="0" rtlCol="0" anchor="t">
            <a:spAutoFit/>
          </a:bodyPr>
          <a:lstStyle/>
          <a:p>
            <a:pPr marL="0" marR="0" lvl="0" indent="0" algn="ctr" defTabSz="914400" rtl="0" eaLnBrk="1" fontAlgn="auto" latinLnBrk="0" hangingPunct="1">
              <a:lnSpc>
                <a:spcPts val="4480"/>
              </a:lnSpc>
              <a:spcBef>
                <a:spcPct val="0"/>
              </a:spcBef>
              <a:spcAft>
                <a:spcPts val="0"/>
              </a:spcAft>
              <a:buClrTx/>
              <a:buSzTx/>
              <a:buFontTx/>
              <a:buNone/>
              <a:tabLst/>
              <a:defRPr/>
            </a:pPr>
            <a:r>
              <a:rPr kumimoji="0" lang="en-US" sz="3200" b="1" i="0" u="none" strike="noStrike" kern="1200" cap="none" spc="0" normalizeH="0" baseline="0" noProof="0">
                <a:ln>
                  <a:noFill/>
                </a:ln>
                <a:solidFill>
                  <a:srgbClr val="8C7753"/>
                </a:solidFill>
                <a:effectLst/>
                <a:uLnTx/>
                <a:uFillTx/>
                <a:latin typeface="Open Sauce Bold"/>
                <a:ea typeface="Open Sauce Bold"/>
                <a:cs typeface="Open Sauce Bold"/>
                <a:sym typeface="Open Sauce Bold"/>
              </a:rPr>
              <a:t>1</a:t>
            </a:r>
          </a:p>
        </p:txBody>
      </p:sp>
      <p:sp>
        <p:nvSpPr>
          <p:cNvPr id="15" name="TextBox 15"/>
          <p:cNvSpPr txBox="1"/>
          <p:nvPr/>
        </p:nvSpPr>
        <p:spPr>
          <a:xfrm>
            <a:off x="7708748" y="3273835"/>
            <a:ext cx="2870504" cy="537845"/>
          </a:xfrm>
          <a:prstGeom prst="rect">
            <a:avLst/>
          </a:prstGeom>
        </p:spPr>
        <p:txBody>
          <a:bodyPr lIns="0" tIns="0" rIns="0" bIns="0" rtlCol="0" anchor="t">
            <a:spAutoFit/>
          </a:bodyPr>
          <a:lstStyle/>
          <a:p>
            <a:pPr marL="0" marR="0" lvl="0" indent="0" algn="ctr" defTabSz="914400" rtl="0" eaLnBrk="1" fontAlgn="auto" latinLnBrk="0" hangingPunct="1">
              <a:lnSpc>
                <a:spcPts val="4480"/>
              </a:lnSpc>
              <a:spcBef>
                <a:spcPct val="0"/>
              </a:spcBef>
              <a:spcAft>
                <a:spcPts val="0"/>
              </a:spcAft>
              <a:buClrTx/>
              <a:buSzTx/>
              <a:buFontTx/>
              <a:buNone/>
              <a:tabLst/>
              <a:defRPr/>
            </a:pPr>
            <a:r>
              <a:rPr kumimoji="0" lang="en-US" sz="3200" b="1" i="0" u="none" strike="noStrike" kern="1200" cap="none" spc="0" normalizeH="0" baseline="0" noProof="0">
                <a:ln>
                  <a:noFill/>
                </a:ln>
                <a:solidFill>
                  <a:srgbClr val="8C7753"/>
                </a:solidFill>
                <a:effectLst/>
                <a:uLnTx/>
                <a:uFillTx/>
                <a:latin typeface="Open Sauce Bold"/>
                <a:ea typeface="Open Sauce Bold"/>
                <a:cs typeface="Open Sauce Bold"/>
                <a:sym typeface="Open Sauce Bold"/>
              </a:rPr>
              <a:t>2</a:t>
            </a:r>
          </a:p>
        </p:txBody>
      </p:sp>
      <p:sp>
        <p:nvSpPr>
          <p:cNvPr id="16" name="TextBox 16"/>
          <p:cNvSpPr txBox="1"/>
          <p:nvPr/>
        </p:nvSpPr>
        <p:spPr>
          <a:xfrm>
            <a:off x="13709039" y="3273835"/>
            <a:ext cx="2870504" cy="537845"/>
          </a:xfrm>
          <a:prstGeom prst="rect">
            <a:avLst/>
          </a:prstGeom>
        </p:spPr>
        <p:txBody>
          <a:bodyPr lIns="0" tIns="0" rIns="0" bIns="0" rtlCol="0" anchor="t">
            <a:spAutoFit/>
          </a:bodyPr>
          <a:lstStyle/>
          <a:p>
            <a:pPr marL="0" marR="0" lvl="0" indent="0" algn="ctr" defTabSz="914400" rtl="0" eaLnBrk="1" fontAlgn="auto" latinLnBrk="0" hangingPunct="1">
              <a:lnSpc>
                <a:spcPts val="4480"/>
              </a:lnSpc>
              <a:spcBef>
                <a:spcPct val="0"/>
              </a:spcBef>
              <a:spcAft>
                <a:spcPts val="0"/>
              </a:spcAft>
              <a:buClrTx/>
              <a:buSzTx/>
              <a:buFontTx/>
              <a:buNone/>
              <a:tabLst/>
              <a:defRPr/>
            </a:pPr>
            <a:r>
              <a:rPr kumimoji="0" lang="en-US" sz="3200" b="1" i="0" u="none" strike="noStrike" kern="1200" cap="none" spc="0" normalizeH="0" baseline="0" noProof="0">
                <a:ln>
                  <a:noFill/>
                </a:ln>
                <a:solidFill>
                  <a:srgbClr val="8C7753"/>
                </a:solidFill>
                <a:effectLst/>
                <a:uLnTx/>
                <a:uFillTx/>
                <a:latin typeface="Open Sauce Bold"/>
                <a:ea typeface="Open Sauce Bold"/>
                <a:cs typeface="Open Sauce Bold"/>
                <a:sym typeface="Open Sauce Bold"/>
              </a:rPr>
              <a:t>3</a:t>
            </a:r>
          </a:p>
        </p:txBody>
      </p:sp>
    </p:spTree>
    <p:extLst>
      <p:ext uri="{BB962C8B-B14F-4D97-AF65-F5344CB8AC3E}">
        <p14:creationId xmlns:p14="http://schemas.microsoft.com/office/powerpoint/2010/main" val="814336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989777"/>
            <a:ext cx="8115300" cy="636270"/>
          </a:xfrm>
          <a:prstGeom prst="rect">
            <a:avLst/>
          </a:prstGeom>
        </p:spPr>
        <p:txBody>
          <a:bodyPr lIns="0" tIns="0" rIns="0" bIns="0" rtlCol="0" anchor="t">
            <a:spAutoFit/>
          </a:bodyPr>
          <a:lstStyle/>
          <a:p>
            <a:pPr marL="0" marR="0" lvl="0" indent="0" algn="l" defTabSz="914400" rtl="0" eaLnBrk="1" fontAlgn="auto" latinLnBrk="0" hangingPunct="1">
              <a:lnSpc>
                <a:spcPts val="4800"/>
              </a:lnSpc>
              <a:spcBef>
                <a:spcPts val="0"/>
              </a:spcBef>
              <a:spcAft>
                <a:spcPts val="0"/>
              </a:spcAft>
              <a:buClrTx/>
              <a:buSzTx/>
              <a:buFontTx/>
              <a:buNone/>
              <a:tabLst/>
              <a:defRPr/>
            </a:pPr>
            <a:r>
              <a:rPr kumimoji="0" lang="en-US" sz="4800" b="0" i="0" u="none" strike="noStrike" kern="1200" cap="none" spc="-288" normalizeH="0" baseline="0" noProof="0">
                <a:ln>
                  <a:noFill/>
                </a:ln>
                <a:solidFill>
                  <a:srgbClr val="331B0D"/>
                </a:solidFill>
                <a:effectLst/>
                <a:uLnTx/>
                <a:uFillTx/>
                <a:latin typeface="Open Sauce"/>
                <a:ea typeface="Open Sauce"/>
                <a:cs typeface="Open Sauce"/>
                <a:sym typeface="Open Sauce"/>
              </a:rPr>
              <a:t>Who We Designed For</a:t>
            </a:r>
          </a:p>
        </p:txBody>
      </p:sp>
      <p:sp>
        <p:nvSpPr>
          <p:cNvPr id="3" name="TextBox 3"/>
          <p:cNvSpPr txBox="1"/>
          <p:nvPr/>
        </p:nvSpPr>
        <p:spPr>
          <a:xfrm>
            <a:off x="12698616" y="8984615"/>
            <a:ext cx="4560684" cy="273685"/>
          </a:xfrm>
          <a:prstGeom prst="rect">
            <a:avLst/>
          </a:prstGeom>
        </p:spPr>
        <p:txBody>
          <a:bodyPr lIns="0" tIns="0" rIns="0" bIns="0" rtlCol="0" anchor="t">
            <a:spAutoFit/>
          </a:bodyPr>
          <a:lstStyle/>
          <a:p>
            <a:pPr marL="0" marR="0" lvl="0" indent="0" algn="r" defTabSz="914400" rtl="0" eaLnBrk="1" fontAlgn="auto" latinLnBrk="0" hangingPunct="1">
              <a:lnSpc>
                <a:spcPts val="2239"/>
              </a:lnSpc>
              <a:spcBef>
                <a:spcPts val="0"/>
              </a:spcBef>
              <a:spcAft>
                <a:spcPts val="0"/>
              </a:spcAft>
              <a:buClrTx/>
              <a:buSzTx/>
              <a:buFontTx/>
              <a:buNone/>
              <a:tabLst/>
              <a:defRPr/>
            </a:pPr>
            <a:r>
              <a:rPr kumimoji="0" lang="en-US" sz="1599" b="0" i="0" u="none" strike="noStrike" kern="1200" cap="none" spc="0" normalizeH="0" baseline="0" noProof="0">
                <a:ln>
                  <a:noFill/>
                </a:ln>
                <a:solidFill>
                  <a:srgbClr val="331B0D"/>
                </a:solidFill>
                <a:effectLst/>
                <a:uLnTx/>
                <a:uFillTx/>
                <a:latin typeface="Open Sauce"/>
                <a:ea typeface="Open Sauce"/>
                <a:cs typeface="Open Sauce"/>
                <a:sym typeface="Open Sauce"/>
              </a:rPr>
              <a:t>6</a:t>
            </a:r>
          </a:p>
        </p:txBody>
      </p:sp>
      <p:sp>
        <p:nvSpPr>
          <p:cNvPr id="4" name="TextBox 4"/>
          <p:cNvSpPr txBox="1"/>
          <p:nvPr/>
        </p:nvSpPr>
        <p:spPr>
          <a:xfrm>
            <a:off x="1028700" y="1057275"/>
            <a:ext cx="7342398" cy="245745"/>
          </a:xfrm>
          <a:prstGeom prst="rect">
            <a:avLst/>
          </a:prstGeom>
        </p:spPr>
        <p:txBody>
          <a:bodyPr lIns="0" tIns="0" rIns="0" bIns="0" rtlCol="0" anchor="t">
            <a:spAutoFit/>
          </a:bodyPr>
          <a:lstStyle/>
          <a:p>
            <a:pPr marL="0" marR="0" lvl="0" indent="0" algn="just" defTabSz="914400" rtl="0" eaLnBrk="1" fontAlgn="auto" latinLnBrk="0" hangingPunct="1">
              <a:lnSpc>
                <a:spcPts val="1800"/>
              </a:lnSpc>
              <a:spcBef>
                <a:spcPct val="0"/>
              </a:spcBef>
              <a:spcAft>
                <a:spcPts val="0"/>
              </a:spcAft>
              <a:buClrTx/>
              <a:buSzTx/>
              <a:buFontTx/>
              <a:buNone/>
              <a:tabLst/>
              <a:defRPr/>
            </a:pPr>
            <a:r>
              <a:rPr kumimoji="0" lang="en-US" sz="1800" b="1" i="0" u="none" strike="noStrike" kern="1200" cap="none" spc="179" normalizeH="0" baseline="0" noProof="0">
                <a:ln>
                  <a:noFill/>
                </a:ln>
                <a:solidFill>
                  <a:srgbClr val="8C7753"/>
                </a:solidFill>
                <a:effectLst/>
                <a:uLnTx/>
                <a:uFillTx/>
                <a:latin typeface="Open Sauce Bold"/>
                <a:ea typeface="Open Sauce Bold"/>
                <a:cs typeface="Open Sauce Bold"/>
                <a:sym typeface="Open Sauce Bold"/>
              </a:rPr>
              <a:t>Concept Development</a:t>
            </a:r>
          </a:p>
        </p:txBody>
      </p:sp>
      <p:sp>
        <p:nvSpPr>
          <p:cNvPr id="5" name="TextBox 5"/>
          <p:cNvSpPr txBox="1"/>
          <p:nvPr/>
        </p:nvSpPr>
        <p:spPr>
          <a:xfrm>
            <a:off x="14411514" y="1057275"/>
            <a:ext cx="2847786" cy="245745"/>
          </a:xfrm>
          <a:prstGeom prst="rect">
            <a:avLst/>
          </a:prstGeom>
        </p:spPr>
        <p:txBody>
          <a:bodyPr lIns="0" tIns="0" rIns="0" bIns="0" rtlCol="0" anchor="t">
            <a:spAutoFit/>
          </a:bodyPr>
          <a:lstStyle/>
          <a:p>
            <a:pPr marL="0" marR="0" lvl="0" indent="0" algn="r" defTabSz="914400" rtl="0" eaLnBrk="1" fontAlgn="auto" latinLnBrk="0" hangingPunct="1">
              <a:lnSpc>
                <a:spcPts val="1800"/>
              </a:lnSpc>
              <a:spcBef>
                <a:spcPct val="0"/>
              </a:spcBef>
              <a:spcAft>
                <a:spcPts val="0"/>
              </a:spcAft>
              <a:buClrTx/>
              <a:buSzTx/>
              <a:buFontTx/>
              <a:buNone/>
              <a:tabLst/>
              <a:defRPr/>
            </a:pPr>
            <a:r>
              <a:rPr kumimoji="0" lang="en-US" sz="1800" b="1" i="0" u="none" strike="noStrike" kern="1200" cap="none" spc="179" normalizeH="0" baseline="0" noProof="0">
                <a:ln>
                  <a:noFill/>
                </a:ln>
                <a:solidFill>
                  <a:srgbClr val="8C7753"/>
                </a:solidFill>
                <a:effectLst/>
                <a:uLnTx/>
                <a:uFillTx/>
                <a:latin typeface="Open Sauce Bold"/>
                <a:ea typeface="Open Sauce Bold"/>
                <a:cs typeface="Open Sauce Bold"/>
                <a:sym typeface="Open Sauce Bold"/>
              </a:rPr>
              <a:t>Team A</a:t>
            </a:r>
          </a:p>
        </p:txBody>
      </p:sp>
      <p:grpSp>
        <p:nvGrpSpPr>
          <p:cNvPr id="6" name="Group 6"/>
          <p:cNvGrpSpPr/>
          <p:nvPr/>
        </p:nvGrpSpPr>
        <p:grpSpPr>
          <a:xfrm>
            <a:off x="0" y="3600450"/>
            <a:ext cx="6817607" cy="1543050"/>
            <a:chOff x="0" y="0"/>
            <a:chExt cx="1795584" cy="406400"/>
          </a:xfrm>
        </p:grpSpPr>
        <p:sp>
          <p:nvSpPr>
            <p:cNvPr id="7" name="Freeform 7"/>
            <p:cNvSpPr/>
            <p:nvPr/>
          </p:nvSpPr>
          <p:spPr>
            <a:xfrm>
              <a:off x="0" y="0"/>
              <a:ext cx="1795584" cy="406400"/>
            </a:xfrm>
            <a:custGeom>
              <a:avLst/>
              <a:gdLst/>
              <a:ahLst/>
              <a:cxnLst/>
              <a:rect l="l" t="t" r="r" b="b"/>
              <a:pathLst>
                <a:path w="1795584" h="406400">
                  <a:moveTo>
                    <a:pt x="1592384" y="0"/>
                  </a:moveTo>
                  <a:lnTo>
                    <a:pt x="0" y="0"/>
                  </a:lnTo>
                  <a:lnTo>
                    <a:pt x="0" y="406400"/>
                  </a:lnTo>
                  <a:lnTo>
                    <a:pt x="1592384" y="406400"/>
                  </a:lnTo>
                  <a:lnTo>
                    <a:pt x="1795584" y="203200"/>
                  </a:lnTo>
                  <a:lnTo>
                    <a:pt x="1592384" y="0"/>
                  </a:lnTo>
                  <a:close/>
                </a:path>
              </a:pathLst>
            </a:custGeom>
            <a:solidFill>
              <a:srgbClr val="8C7753"/>
            </a:solidFill>
          </p:spPr>
        </p:sp>
        <p:sp>
          <p:nvSpPr>
            <p:cNvPr id="8" name="TextBox 8"/>
            <p:cNvSpPr txBox="1"/>
            <p:nvPr/>
          </p:nvSpPr>
          <p:spPr>
            <a:xfrm>
              <a:off x="0" y="-47625"/>
              <a:ext cx="1681284" cy="454025"/>
            </a:xfrm>
            <a:prstGeom prst="rect">
              <a:avLst/>
            </a:prstGeom>
          </p:spPr>
          <p:txBody>
            <a:bodyPr lIns="50800" tIns="50800" rIns="50800" bIns="50800" rtlCol="0" anchor="ctr"/>
            <a:lstStyle/>
            <a:p>
              <a:pPr marL="0" marR="0" lvl="0" indent="0" algn="ctr" defTabSz="914400" rtl="0" eaLnBrk="1" fontAlgn="auto" latinLnBrk="0" hangingPunct="1">
                <a:lnSpc>
                  <a:spcPts val="294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9" name="Group 9"/>
          <p:cNvGrpSpPr/>
          <p:nvPr/>
        </p:nvGrpSpPr>
        <p:grpSpPr>
          <a:xfrm>
            <a:off x="6074871" y="3600450"/>
            <a:ext cx="3811973" cy="1543050"/>
            <a:chOff x="0" y="0"/>
            <a:chExt cx="1003976" cy="406400"/>
          </a:xfrm>
        </p:grpSpPr>
        <p:sp>
          <p:nvSpPr>
            <p:cNvPr id="10" name="Freeform 10"/>
            <p:cNvSpPr/>
            <p:nvPr/>
          </p:nvSpPr>
          <p:spPr>
            <a:xfrm>
              <a:off x="0" y="0"/>
              <a:ext cx="1003976" cy="406400"/>
            </a:xfrm>
            <a:custGeom>
              <a:avLst/>
              <a:gdLst/>
              <a:ahLst/>
              <a:cxnLst/>
              <a:rect l="l" t="t" r="r" b="b"/>
              <a:pathLst>
                <a:path w="1003976" h="406400">
                  <a:moveTo>
                    <a:pt x="0" y="0"/>
                  </a:moveTo>
                  <a:lnTo>
                    <a:pt x="800776" y="0"/>
                  </a:lnTo>
                  <a:lnTo>
                    <a:pt x="1003976" y="203200"/>
                  </a:lnTo>
                  <a:lnTo>
                    <a:pt x="800776" y="406400"/>
                  </a:lnTo>
                  <a:lnTo>
                    <a:pt x="0" y="406400"/>
                  </a:lnTo>
                  <a:lnTo>
                    <a:pt x="203200" y="203200"/>
                  </a:lnTo>
                  <a:lnTo>
                    <a:pt x="0" y="0"/>
                  </a:lnTo>
                  <a:close/>
                </a:path>
              </a:pathLst>
            </a:custGeom>
            <a:solidFill>
              <a:srgbClr val="8C7753">
                <a:alpha val="80000"/>
              </a:srgbClr>
            </a:solidFill>
          </p:spPr>
        </p:sp>
        <p:sp>
          <p:nvSpPr>
            <p:cNvPr id="11" name="TextBox 11"/>
            <p:cNvSpPr txBox="1"/>
            <p:nvPr/>
          </p:nvSpPr>
          <p:spPr>
            <a:xfrm>
              <a:off x="177800" y="-47625"/>
              <a:ext cx="749976" cy="454025"/>
            </a:xfrm>
            <a:prstGeom prst="rect">
              <a:avLst/>
            </a:prstGeom>
          </p:spPr>
          <p:txBody>
            <a:bodyPr lIns="50800" tIns="50800" rIns="50800" bIns="50800" rtlCol="0" anchor="ctr"/>
            <a:lstStyle/>
            <a:p>
              <a:pPr marL="0" marR="0" lvl="0" indent="0" algn="ctr" defTabSz="914400" rtl="0" eaLnBrk="1" fontAlgn="auto" latinLnBrk="0" hangingPunct="1">
                <a:lnSpc>
                  <a:spcPts val="294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2" name="Group 12"/>
          <p:cNvGrpSpPr/>
          <p:nvPr/>
        </p:nvGrpSpPr>
        <p:grpSpPr>
          <a:xfrm>
            <a:off x="9144107" y="3600450"/>
            <a:ext cx="3811973" cy="1543050"/>
            <a:chOff x="0" y="0"/>
            <a:chExt cx="1003976" cy="406400"/>
          </a:xfrm>
        </p:grpSpPr>
        <p:sp>
          <p:nvSpPr>
            <p:cNvPr id="13" name="Freeform 13"/>
            <p:cNvSpPr/>
            <p:nvPr/>
          </p:nvSpPr>
          <p:spPr>
            <a:xfrm>
              <a:off x="0" y="0"/>
              <a:ext cx="1003976" cy="406400"/>
            </a:xfrm>
            <a:custGeom>
              <a:avLst/>
              <a:gdLst/>
              <a:ahLst/>
              <a:cxnLst/>
              <a:rect l="l" t="t" r="r" b="b"/>
              <a:pathLst>
                <a:path w="1003976" h="406400">
                  <a:moveTo>
                    <a:pt x="0" y="0"/>
                  </a:moveTo>
                  <a:lnTo>
                    <a:pt x="800776" y="0"/>
                  </a:lnTo>
                  <a:lnTo>
                    <a:pt x="1003976" y="203200"/>
                  </a:lnTo>
                  <a:lnTo>
                    <a:pt x="800776" y="406400"/>
                  </a:lnTo>
                  <a:lnTo>
                    <a:pt x="0" y="406400"/>
                  </a:lnTo>
                  <a:lnTo>
                    <a:pt x="203200" y="203200"/>
                  </a:lnTo>
                  <a:lnTo>
                    <a:pt x="0" y="0"/>
                  </a:lnTo>
                  <a:close/>
                </a:path>
              </a:pathLst>
            </a:custGeom>
            <a:solidFill>
              <a:srgbClr val="8C7753">
                <a:alpha val="60000"/>
              </a:srgbClr>
            </a:solidFill>
          </p:spPr>
        </p:sp>
        <p:sp>
          <p:nvSpPr>
            <p:cNvPr id="14" name="TextBox 14"/>
            <p:cNvSpPr txBox="1"/>
            <p:nvPr/>
          </p:nvSpPr>
          <p:spPr>
            <a:xfrm>
              <a:off x="177800" y="-47625"/>
              <a:ext cx="749976" cy="454025"/>
            </a:xfrm>
            <a:prstGeom prst="rect">
              <a:avLst/>
            </a:prstGeom>
          </p:spPr>
          <p:txBody>
            <a:bodyPr lIns="50800" tIns="50800" rIns="50800" bIns="50800" rtlCol="0" anchor="ctr"/>
            <a:lstStyle/>
            <a:p>
              <a:pPr marL="0" marR="0" lvl="0" indent="0" algn="ctr" defTabSz="914400" rtl="0" eaLnBrk="1" fontAlgn="auto" latinLnBrk="0" hangingPunct="1">
                <a:lnSpc>
                  <a:spcPts val="294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5" name="Group 15"/>
          <p:cNvGrpSpPr/>
          <p:nvPr/>
        </p:nvGrpSpPr>
        <p:grpSpPr>
          <a:xfrm>
            <a:off x="12213343" y="3600450"/>
            <a:ext cx="7311622" cy="1543050"/>
            <a:chOff x="0" y="0"/>
            <a:chExt cx="1925695" cy="406400"/>
          </a:xfrm>
        </p:grpSpPr>
        <p:sp>
          <p:nvSpPr>
            <p:cNvPr id="16" name="Freeform 16"/>
            <p:cNvSpPr/>
            <p:nvPr/>
          </p:nvSpPr>
          <p:spPr>
            <a:xfrm>
              <a:off x="0" y="0"/>
              <a:ext cx="1925695" cy="406400"/>
            </a:xfrm>
            <a:custGeom>
              <a:avLst/>
              <a:gdLst/>
              <a:ahLst/>
              <a:cxnLst/>
              <a:rect l="l" t="t" r="r" b="b"/>
              <a:pathLst>
                <a:path w="1925695" h="406400">
                  <a:moveTo>
                    <a:pt x="0" y="0"/>
                  </a:moveTo>
                  <a:lnTo>
                    <a:pt x="1722495" y="0"/>
                  </a:lnTo>
                  <a:lnTo>
                    <a:pt x="1925695" y="203200"/>
                  </a:lnTo>
                  <a:lnTo>
                    <a:pt x="1722495" y="406400"/>
                  </a:lnTo>
                  <a:lnTo>
                    <a:pt x="0" y="406400"/>
                  </a:lnTo>
                  <a:lnTo>
                    <a:pt x="203200" y="203200"/>
                  </a:lnTo>
                  <a:lnTo>
                    <a:pt x="0" y="0"/>
                  </a:lnTo>
                  <a:close/>
                </a:path>
              </a:pathLst>
            </a:custGeom>
            <a:solidFill>
              <a:srgbClr val="8C7753">
                <a:alpha val="40000"/>
              </a:srgbClr>
            </a:solidFill>
          </p:spPr>
        </p:sp>
        <p:sp>
          <p:nvSpPr>
            <p:cNvPr id="17" name="TextBox 17"/>
            <p:cNvSpPr txBox="1"/>
            <p:nvPr/>
          </p:nvSpPr>
          <p:spPr>
            <a:xfrm>
              <a:off x="177800" y="-47625"/>
              <a:ext cx="1671695" cy="454025"/>
            </a:xfrm>
            <a:prstGeom prst="rect">
              <a:avLst/>
            </a:prstGeom>
          </p:spPr>
          <p:txBody>
            <a:bodyPr lIns="50800" tIns="50800" rIns="50800" bIns="50800" rtlCol="0" anchor="ctr"/>
            <a:lstStyle/>
            <a:p>
              <a:pPr marL="0" marR="0" lvl="0" indent="0" algn="ctr" defTabSz="914400" rtl="0" eaLnBrk="1" fontAlgn="auto" latinLnBrk="0" hangingPunct="1">
                <a:lnSpc>
                  <a:spcPts val="294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8" name="TextBox 18"/>
          <p:cNvSpPr txBox="1"/>
          <p:nvPr/>
        </p:nvSpPr>
        <p:spPr>
          <a:xfrm>
            <a:off x="3506547" y="4149094"/>
            <a:ext cx="2810148" cy="365760"/>
          </a:xfrm>
          <a:prstGeom prst="rect">
            <a:avLst/>
          </a:prstGeom>
        </p:spPr>
        <p:txBody>
          <a:bodyPr lIns="0" tIns="0" rIns="0" bIns="0" rtlCol="0" anchor="t">
            <a:spAutoFit/>
          </a:bodyPr>
          <a:lstStyle/>
          <a:p>
            <a:pPr marL="0" marR="0" lvl="0" indent="0" algn="l" defTabSz="914400" rtl="0" eaLnBrk="1" fontAlgn="auto" latinLnBrk="0" hangingPunct="1">
              <a:lnSpc>
                <a:spcPts val="2940"/>
              </a:lnSpc>
              <a:spcBef>
                <a:spcPct val="0"/>
              </a:spcBef>
              <a:spcAft>
                <a:spcPts val="0"/>
              </a:spcAft>
              <a:buClrTx/>
              <a:buSzTx/>
              <a:buFontTx/>
              <a:buNone/>
              <a:tabLst/>
              <a:defRPr/>
            </a:pPr>
            <a:r>
              <a:rPr kumimoji="0" lang="en-US" sz="2100" b="0" i="0" u="none" strike="noStrike" kern="1200" cap="none" spc="0" normalizeH="0" baseline="0" noProof="0">
                <a:ln>
                  <a:noFill/>
                </a:ln>
                <a:solidFill>
                  <a:srgbClr val="FFFFFF"/>
                </a:solidFill>
                <a:effectLst/>
                <a:uLnTx/>
                <a:uFillTx/>
                <a:latin typeface="Open Sauce"/>
                <a:ea typeface="Open Sauce"/>
                <a:cs typeface="Open Sauce"/>
                <a:sym typeface="Open Sauce"/>
              </a:rPr>
              <a:t>Brainstorm</a:t>
            </a:r>
          </a:p>
        </p:txBody>
      </p:sp>
      <p:sp>
        <p:nvSpPr>
          <p:cNvPr id="19" name="TextBox 19"/>
          <p:cNvSpPr txBox="1"/>
          <p:nvPr/>
        </p:nvSpPr>
        <p:spPr>
          <a:xfrm>
            <a:off x="7340385" y="3963357"/>
            <a:ext cx="1828401" cy="737235"/>
          </a:xfrm>
          <a:prstGeom prst="rect">
            <a:avLst/>
          </a:prstGeom>
        </p:spPr>
        <p:txBody>
          <a:bodyPr lIns="0" tIns="0" rIns="0" bIns="0" rtlCol="0" anchor="t">
            <a:spAutoFit/>
          </a:bodyPr>
          <a:lstStyle/>
          <a:p>
            <a:pPr marL="0" marR="0" lvl="0" indent="0" algn="l" defTabSz="914400" rtl="0" eaLnBrk="1" fontAlgn="auto" latinLnBrk="0" hangingPunct="1">
              <a:lnSpc>
                <a:spcPts val="2940"/>
              </a:lnSpc>
              <a:spcBef>
                <a:spcPct val="0"/>
              </a:spcBef>
              <a:spcAft>
                <a:spcPts val="0"/>
              </a:spcAft>
              <a:buClrTx/>
              <a:buSzTx/>
              <a:buFontTx/>
              <a:buNone/>
              <a:tabLst/>
              <a:defRPr/>
            </a:pPr>
            <a:r>
              <a:rPr kumimoji="0" lang="en-US" sz="2100" b="0" i="0" u="none" strike="noStrike" kern="1200" cap="none" spc="0" normalizeH="0" baseline="0" noProof="0">
                <a:ln>
                  <a:noFill/>
                </a:ln>
                <a:solidFill>
                  <a:srgbClr val="FFFFFF"/>
                </a:solidFill>
                <a:effectLst/>
                <a:uLnTx/>
                <a:uFillTx/>
                <a:latin typeface="Open Sauce"/>
                <a:ea typeface="Open Sauce"/>
                <a:cs typeface="Open Sauce"/>
                <a:sym typeface="Open Sauce"/>
              </a:rPr>
              <a:t>User Feedback</a:t>
            </a:r>
          </a:p>
        </p:txBody>
      </p:sp>
      <p:sp>
        <p:nvSpPr>
          <p:cNvPr id="20" name="TextBox 20"/>
          <p:cNvSpPr txBox="1"/>
          <p:nvPr/>
        </p:nvSpPr>
        <p:spPr>
          <a:xfrm>
            <a:off x="10404519" y="3963357"/>
            <a:ext cx="1828401" cy="737235"/>
          </a:xfrm>
          <a:prstGeom prst="rect">
            <a:avLst/>
          </a:prstGeom>
        </p:spPr>
        <p:txBody>
          <a:bodyPr lIns="0" tIns="0" rIns="0" bIns="0" rtlCol="0" anchor="t">
            <a:spAutoFit/>
          </a:bodyPr>
          <a:lstStyle/>
          <a:p>
            <a:pPr marL="0" marR="0" lvl="0" indent="0" algn="l" defTabSz="914400" rtl="0" eaLnBrk="1" fontAlgn="auto" latinLnBrk="0" hangingPunct="1">
              <a:lnSpc>
                <a:spcPts val="2940"/>
              </a:lnSpc>
              <a:spcBef>
                <a:spcPct val="0"/>
              </a:spcBef>
              <a:spcAft>
                <a:spcPts val="0"/>
              </a:spcAft>
              <a:buClrTx/>
              <a:buSzTx/>
              <a:buFontTx/>
              <a:buNone/>
              <a:tabLst/>
              <a:defRPr/>
            </a:pPr>
            <a:r>
              <a:rPr kumimoji="0" lang="en-US" sz="2100" b="0" i="0" u="none" strike="noStrike" kern="1200" cap="none" spc="0" normalizeH="0" baseline="0" noProof="0">
                <a:ln>
                  <a:noFill/>
                </a:ln>
                <a:solidFill>
                  <a:srgbClr val="FFFFFF"/>
                </a:solidFill>
                <a:effectLst/>
                <a:uLnTx/>
                <a:uFillTx/>
                <a:latin typeface="Open Sauce"/>
                <a:ea typeface="Open Sauce"/>
                <a:cs typeface="Open Sauce"/>
                <a:sym typeface="Open Sauce"/>
              </a:rPr>
              <a:t>Concept Sketches</a:t>
            </a:r>
          </a:p>
        </p:txBody>
      </p:sp>
      <p:sp>
        <p:nvSpPr>
          <p:cNvPr id="21" name="TextBox 21"/>
          <p:cNvSpPr txBox="1"/>
          <p:nvPr/>
        </p:nvSpPr>
        <p:spPr>
          <a:xfrm>
            <a:off x="13473755" y="4149094"/>
            <a:ext cx="1828401" cy="365760"/>
          </a:xfrm>
          <a:prstGeom prst="rect">
            <a:avLst/>
          </a:prstGeom>
        </p:spPr>
        <p:txBody>
          <a:bodyPr lIns="0" tIns="0" rIns="0" bIns="0" rtlCol="0" anchor="t">
            <a:spAutoFit/>
          </a:bodyPr>
          <a:lstStyle/>
          <a:p>
            <a:pPr marL="0" marR="0" lvl="0" indent="0" algn="l" defTabSz="914400" rtl="0" eaLnBrk="1" fontAlgn="auto" latinLnBrk="0" hangingPunct="1">
              <a:lnSpc>
                <a:spcPts val="2940"/>
              </a:lnSpc>
              <a:spcBef>
                <a:spcPct val="0"/>
              </a:spcBef>
              <a:spcAft>
                <a:spcPts val="0"/>
              </a:spcAft>
              <a:buClrTx/>
              <a:buSzTx/>
              <a:buFontTx/>
              <a:buNone/>
              <a:tabLst/>
              <a:defRPr/>
            </a:pPr>
            <a:r>
              <a:rPr kumimoji="0" lang="en-US" sz="2100" b="0" i="0" u="none" strike="noStrike" kern="1200" cap="none" spc="0" normalizeH="0" baseline="0" noProof="0">
                <a:ln>
                  <a:noFill/>
                </a:ln>
                <a:solidFill>
                  <a:srgbClr val="331B0D"/>
                </a:solidFill>
                <a:effectLst/>
                <a:uLnTx/>
                <a:uFillTx/>
                <a:latin typeface="Open Sauce"/>
                <a:ea typeface="Open Sauce"/>
                <a:cs typeface="Open Sauce"/>
                <a:sym typeface="Open Sauce"/>
              </a:rPr>
              <a:t>Final Idea</a:t>
            </a:r>
          </a:p>
        </p:txBody>
      </p:sp>
      <p:sp>
        <p:nvSpPr>
          <p:cNvPr id="22" name="TextBox 22"/>
          <p:cNvSpPr txBox="1"/>
          <p:nvPr/>
        </p:nvSpPr>
        <p:spPr>
          <a:xfrm>
            <a:off x="1028700" y="6261188"/>
            <a:ext cx="4355740" cy="1108710"/>
          </a:xfrm>
          <a:prstGeom prst="rect">
            <a:avLst/>
          </a:prstGeom>
        </p:spPr>
        <p:txBody>
          <a:bodyPr lIns="0" tIns="0" rIns="0" bIns="0" rtlCol="0" anchor="t">
            <a:spAutoFit/>
          </a:bodyPr>
          <a:lstStyle/>
          <a:p>
            <a:pPr marL="0" marR="0" lvl="0" indent="0" algn="l" defTabSz="914400" rtl="0" eaLnBrk="1" fontAlgn="auto" latinLnBrk="0" hangingPunct="1">
              <a:lnSpc>
                <a:spcPts val="2940"/>
              </a:lnSpc>
              <a:spcBef>
                <a:spcPct val="0"/>
              </a:spcBef>
              <a:spcAft>
                <a:spcPts val="0"/>
              </a:spcAft>
              <a:buClrTx/>
              <a:buSzTx/>
              <a:buFontTx/>
              <a:buNone/>
              <a:tabLst/>
              <a:defRPr/>
            </a:pPr>
            <a:r>
              <a:rPr kumimoji="0" lang="en-US" sz="2100" b="0" i="0" u="none" strike="noStrike" kern="1200" cap="none" spc="0" normalizeH="0" baseline="0" noProof="0">
                <a:ln>
                  <a:noFill/>
                </a:ln>
                <a:solidFill>
                  <a:srgbClr val="331B0D"/>
                </a:solidFill>
                <a:effectLst/>
                <a:uLnTx/>
                <a:uFillTx/>
                <a:latin typeface="Open Sauce"/>
                <a:ea typeface="Open Sauce"/>
                <a:cs typeface="Open Sauce"/>
                <a:sym typeface="Open Sauce"/>
              </a:rPr>
              <a:t>Our initial concept was a simple planner app to help students track assignments.</a:t>
            </a:r>
          </a:p>
        </p:txBody>
      </p:sp>
      <p:sp>
        <p:nvSpPr>
          <p:cNvPr id="23" name="TextBox 23"/>
          <p:cNvSpPr txBox="1"/>
          <p:nvPr/>
        </p:nvSpPr>
        <p:spPr>
          <a:xfrm>
            <a:off x="6966130" y="6261188"/>
            <a:ext cx="4355740" cy="2966085"/>
          </a:xfrm>
          <a:prstGeom prst="rect">
            <a:avLst/>
          </a:prstGeom>
        </p:spPr>
        <p:txBody>
          <a:bodyPr lIns="0" tIns="0" rIns="0" bIns="0" rtlCol="0" anchor="t">
            <a:spAutoFit/>
          </a:bodyPr>
          <a:lstStyle/>
          <a:p>
            <a:pPr marL="453390" marR="0" lvl="1" indent="-226695" algn="l" defTabSz="914400" rtl="0" eaLnBrk="1" fontAlgn="auto" latinLnBrk="0" hangingPunct="1">
              <a:lnSpc>
                <a:spcPts val="2940"/>
              </a:lnSpc>
              <a:spcBef>
                <a:spcPct val="0"/>
              </a:spcBef>
              <a:spcAft>
                <a:spcPts val="0"/>
              </a:spcAft>
              <a:buClrTx/>
              <a:buSzTx/>
              <a:buFont typeface="Arial"/>
              <a:buChar char="•"/>
              <a:tabLst/>
              <a:defRPr/>
            </a:pPr>
            <a:r>
              <a:rPr kumimoji="0" lang="en-US" sz="2100" b="0" i="0" u="none" strike="noStrike" kern="1200" cap="none" spc="0" normalizeH="0" baseline="0" noProof="0">
                <a:ln>
                  <a:noFill/>
                </a:ln>
                <a:solidFill>
                  <a:srgbClr val="331B0D"/>
                </a:solidFill>
                <a:effectLst/>
                <a:uLnTx/>
                <a:uFillTx/>
                <a:latin typeface="Open Sauce"/>
                <a:ea typeface="Open Sauce"/>
                <a:cs typeface="Open Sauce"/>
                <a:sym typeface="Open Sauce"/>
              </a:rPr>
              <a:t>Feedback showed students felt overwhelmed by typical apps</a:t>
            </a:r>
          </a:p>
          <a:p>
            <a:pPr marL="453390" marR="0" lvl="1" indent="-226695" algn="l" defTabSz="914400" rtl="0" eaLnBrk="1" fontAlgn="auto" latinLnBrk="0" hangingPunct="1">
              <a:lnSpc>
                <a:spcPts val="2940"/>
              </a:lnSpc>
              <a:spcBef>
                <a:spcPct val="0"/>
              </a:spcBef>
              <a:spcAft>
                <a:spcPts val="0"/>
              </a:spcAft>
              <a:buClrTx/>
              <a:buSzTx/>
              <a:buFont typeface="Arial"/>
              <a:buChar char="•"/>
              <a:tabLst/>
              <a:defRPr/>
            </a:pPr>
            <a:r>
              <a:rPr kumimoji="0" lang="en-US" sz="2100" b="0" i="0" u="none" strike="noStrike" kern="1200" cap="none" spc="0" normalizeH="0" baseline="0" noProof="0">
                <a:ln>
                  <a:noFill/>
                </a:ln>
                <a:solidFill>
                  <a:srgbClr val="331B0D"/>
                </a:solidFill>
                <a:effectLst/>
                <a:uLnTx/>
                <a:uFillTx/>
                <a:latin typeface="Open Sauce"/>
                <a:ea typeface="Open Sauce"/>
                <a:cs typeface="Open Sauce"/>
                <a:sym typeface="Open Sauce"/>
              </a:rPr>
              <a:t>We explored visual and tactile planning tools</a:t>
            </a:r>
          </a:p>
          <a:p>
            <a:pPr marL="453390" marR="0" lvl="1" indent="-226695" algn="l" defTabSz="914400" rtl="0" eaLnBrk="1" fontAlgn="auto" latinLnBrk="0" hangingPunct="1">
              <a:lnSpc>
                <a:spcPts val="2940"/>
              </a:lnSpc>
              <a:spcBef>
                <a:spcPct val="0"/>
              </a:spcBef>
              <a:spcAft>
                <a:spcPts val="0"/>
              </a:spcAft>
              <a:buClrTx/>
              <a:buSzTx/>
              <a:buFont typeface="Arial"/>
              <a:buChar char="•"/>
              <a:tabLst/>
              <a:defRPr/>
            </a:pPr>
            <a:r>
              <a:rPr kumimoji="0" lang="en-US" sz="2100" b="0" i="0" u="none" strike="noStrike" kern="1200" cap="none" spc="0" normalizeH="0" baseline="0" noProof="0">
                <a:ln>
                  <a:noFill/>
                </a:ln>
                <a:solidFill>
                  <a:srgbClr val="331B0D"/>
                </a:solidFill>
                <a:effectLst/>
                <a:uLnTx/>
                <a:uFillTx/>
                <a:latin typeface="Open Sauce"/>
                <a:ea typeface="Open Sauce"/>
                <a:cs typeface="Open Sauce"/>
                <a:sym typeface="Open Sauce"/>
              </a:rPr>
              <a:t>Inspiration from bullet journaling, habit tracking, and minimal design</a:t>
            </a:r>
          </a:p>
        </p:txBody>
      </p:sp>
      <p:sp>
        <p:nvSpPr>
          <p:cNvPr id="24" name="TextBox 24"/>
          <p:cNvSpPr txBox="1"/>
          <p:nvPr/>
        </p:nvSpPr>
        <p:spPr>
          <a:xfrm>
            <a:off x="12903560" y="6261188"/>
            <a:ext cx="4355740" cy="1480185"/>
          </a:xfrm>
          <a:prstGeom prst="rect">
            <a:avLst/>
          </a:prstGeom>
        </p:spPr>
        <p:txBody>
          <a:bodyPr lIns="0" tIns="0" rIns="0" bIns="0" rtlCol="0" anchor="t">
            <a:spAutoFit/>
          </a:bodyPr>
          <a:lstStyle/>
          <a:p>
            <a:pPr marL="0" marR="0" lvl="0" indent="0" algn="l" defTabSz="914400" rtl="0" eaLnBrk="1" fontAlgn="auto" latinLnBrk="0" hangingPunct="1">
              <a:lnSpc>
                <a:spcPts val="2940"/>
              </a:lnSpc>
              <a:spcBef>
                <a:spcPct val="0"/>
              </a:spcBef>
              <a:spcAft>
                <a:spcPts val="0"/>
              </a:spcAft>
              <a:buClrTx/>
              <a:buSzTx/>
              <a:buFontTx/>
              <a:buNone/>
              <a:tabLst/>
              <a:defRPr/>
            </a:pPr>
            <a:r>
              <a:rPr kumimoji="0" lang="en-US" sz="2100" b="0" i="0" u="none" strike="noStrike" kern="1200" cap="none" spc="0" normalizeH="0" baseline="0" noProof="0">
                <a:ln>
                  <a:noFill/>
                </a:ln>
                <a:solidFill>
                  <a:srgbClr val="331B0D"/>
                </a:solidFill>
                <a:effectLst/>
                <a:uLnTx/>
                <a:uFillTx/>
                <a:latin typeface="Open Sauce"/>
                <a:ea typeface="Open Sauce"/>
                <a:cs typeface="Open Sauce"/>
                <a:sym typeface="Open Sauce"/>
              </a:rPr>
              <a:t>A flexible digital planner that uses visual blocks and subtle reminders to help students stay on track without pressure.</a:t>
            </a:r>
          </a:p>
        </p:txBody>
      </p:sp>
      <p:sp>
        <p:nvSpPr>
          <p:cNvPr id="25" name="AutoShape 25"/>
          <p:cNvSpPr/>
          <p:nvPr/>
        </p:nvSpPr>
        <p:spPr>
          <a:xfrm>
            <a:off x="4141460" y="5143500"/>
            <a:ext cx="0" cy="861252"/>
          </a:xfrm>
          <a:prstGeom prst="line">
            <a:avLst/>
          </a:prstGeom>
          <a:ln w="38100" cap="flat">
            <a:solidFill>
              <a:srgbClr val="8C7753"/>
            </a:solidFill>
            <a:prstDash val="solid"/>
            <a:headEnd type="none" w="sm" len="sm"/>
            <a:tailEnd type="arrow" w="med" len="sm"/>
          </a:ln>
        </p:spPr>
      </p:sp>
      <p:sp>
        <p:nvSpPr>
          <p:cNvPr id="26" name="AutoShape 26"/>
          <p:cNvSpPr/>
          <p:nvPr/>
        </p:nvSpPr>
        <p:spPr>
          <a:xfrm>
            <a:off x="9144000" y="5143500"/>
            <a:ext cx="0" cy="861252"/>
          </a:xfrm>
          <a:prstGeom prst="line">
            <a:avLst/>
          </a:prstGeom>
          <a:ln w="38100" cap="flat">
            <a:solidFill>
              <a:srgbClr val="8C7753">
                <a:alpha val="69804"/>
              </a:srgbClr>
            </a:solidFill>
            <a:prstDash val="solid"/>
            <a:headEnd type="none" w="sm" len="sm"/>
            <a:tailEnd type="arrow" w="med" len="sm"/>
          </a:ln>
        </p:spPr>
      </p:sp>
      <p:sp>
        <p:nvSpPr>
          <p:cNvPr id="27" name="AutoShape 27"/>
          <p:cNvSpPr/>
          <p:nvPr/>
        </p:nvSpPr>
        <p:spPr>
          <a:xfrm>
            <a:off x="14146540" y="5143500"/>
            <a:ext cx="0" cy="861252"/>
          </a:xfrm>
          <a:prstGeom prst="line">
            <a:avLst/>
          </a:prstGeom>
          <a:ln w="38100" cap="flat">
            <a:solidFill>
              <a:srgbClr val="8C7753">
                <a:alpha val="40000"/>
              </a:srgbClr>
            </a:solidFill>
            <a:prstDash val="solid"/>
            <a:headEnd type="none" w="sm" len="sm"/>
            <a:tailEnd type="arrow" w="med" len="sm"/>
          </a:ln>
        </p:spPr>
      </p:sp>
    </p:spTree>
    <p:extLst>
      <p:ext uri="{BB962C8B-B14F-4D97-AF65-F5344CB8AC3E}">
        <p14:creationId xmlns:p14="http://schemas.microsoft.com/office/powerpoint/2010/main" val="270170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sp>
      <p:grpSp>
        <p:nvGrpSpPr>
          <p:cNvPr id="3" name="Group 3"/>
          <p:cNvGrpSpPr/>
          <p:nvPr/>
        </p:nvGrpSpPr>
        <p:grpSpPr>
          <a:xfrm>
            <a:off x="5543434" y="0"/>
            <a:ext cx="7201132" cy="10287000"/>
            <a:chOff x="0" y="0"/>
            <a:chExt cx="9601509" cy="13716000"/>
          </a:xfrm>
        </p:grpSpPr>
        <p:pic>
          <p:nvPicPr>
            <p:cNvPr id="4" name="Picture 4"/>
            <p:cNvPicPr>
              <a:picLocks noChangeAspect="1"/>
            </p:cNvPicPr>
            <p:nvPr/>
          </p:nvPicPr>
          <p:blipFill>
            <a:blip r:embed="rId3"/>
            <a:srcRect l="983" r="52377"/>
            <a:stretch>
              <a:fillRect/>
            </a:stretch>
          </p:blipFill>
          <p:spPr>
            <a:xfrm>
              <a:off x="0" y="0"/>
              <a:ext cx="9601509" cy="13716000"/>
            </a:xfrm>
            <a:prstGeom prst="rect">
              <a:avLst/>
            </a:prstGeom>
          </p:spPr>
        </p:pic>
      </p:grpSp>
      <p:sp>
        <p:nvSpPr>
          <p:cNvPr id="5" name="TextBox 5"/>
          <p:cNvSpPr txBox="1"/>
          <p:nvPr/>
        </p:nvSpPr>
        <p:spPr>
          <a:xfrm>
            <a:off x="13430366" y="4880657"/>
            <a:ext cx="3828934" cy="1749425"/>
          </a:xfrm>
          <a:prstGeom prst="rect">
            <a:avLst/>
          </a:prstGeom>
        </p:spPr>
        <p:txBody>
          <a:bodyPr lIns="0" tIns="0" rIns="0" bIns="0" rtlCol="0" anchor="t">
            <a:spAutoFit/>
          </a:bodyPr>
          <a:lstStyle/>
          <a:p>
            <a:pPr algn="r">
              <a:lnSpc>
                <a:spcPts val="2800"/>
              </a:lnSpc>
            </a:pPr>
            <a:r>
              <a:rPr lang="en-US" sz="2000">
                <a:solidFill>
                  <a:srgbClr val="000000"/>
                </a:solidFill>
                <a:latin typeface="Garet"/>
                <a:ea typeface="Garet"/>
                <a:cs typeface="Garet"/>
                <a:sym typeface="Garet"/>
              </a:rPr>
              <a:t>Introduce the project. Provide a quick background and rationale. Briefly share its overall scope as well as expected outcomes.</a:t>
            </a:r>
          </a:p>
        </p:txBody>
      </p:sp>
      <p:sp>
        <p:nvSpPr>
          <p:cNvPr id="6" name="TextBox 6"/>
          <p:cNvSpPr txBox="1"/>
          <p:nvPr/>
        </p:nvSpPr>
        <p:spPr>
          <a:xfrm>
            <a:off x="1752166" y="4073525"/>
            <a:ext cx="3120902" cy="2101850"/>
          </a:xfrm>
          <a:prstGeom prst="rect">
            <a:avLst/>
          </a:prstGeom>
        </p:spPr>
        <p:txBody>
          <a:bodyPr lIns="0" tIns="0" rIns="0" bIns="0" rtlCol="0" anchor="t">
            <a:spAutoFit/>
          </a:bodyPr>
          <a:lstStyle/>
          <a:p>
            <a:pPr algn="l">
              <a:lnSpc>
                <a:spcPts val="2800"/>
              </a:lnSpc>
            </a:pPr>
            <a:r>
              <a:rPr lang="en-US" sz="2000">
                <a:solidFill>
                  <a:srgbClr val="000000"/>
                </a:solidFill>
                <a:latin typeface="Garet"/>
                <a:ea typeface="Garet"/>
                <a:cs typeface="Garet"/>
                <a:sym typeface="Garet"/>
              </a:rPr>
              <a:t>Introduce the project. Provide a quick background and rationale. Briefly share its overall scope as well as expected outcomes.</a:t>
            </a:r>
          </a:p>
        </p:txBody>
      </p:sp>
      <p:sp>
        <p:nvSpPr>
          <p:cNvPr id="7" name="TextBox 7"/>
          <p:cNvSpPr txBox="1"/>
          <p:nvPr/>
        </p:nvSpPr>
        <p:spPr>
          <a:xfrm>
            <a:off x="1044134" y="4073525"/>
            <a:ext cx="467670" cy="339725"/>
          </a:xfrm>
          <a:prstGeom prst="rect">
            <a:avLst/>
          </a:prstGeom>
        </p:spPr>
        <p:txBody>
          <a:bodyPr lIns="0" tIns="0" rIns="0" bIns="0" rtlCol="0" anchor="t">
            <a:spAutoFit/>
          </a:bodyPr>
          <a:lstStyle/>
          <a:p>
            <a:pPr algn="r">
              <a:lnSpc>
                <a:spcPts val="2800"/>
              </a:lnSpc>
            </a:pPr>
            <a:r>
              <a:rPr lang="en-US" sz="2000" b="1">
                <a:solidFill>
                  <a:srgbClr val="000000"/>
                </a:solidFill>
                <a:latin typeface="Garet Bold"/>
                <a:ea typeface="Garet Bold"/>
                <a:cs typeface="Garet Bold"/>
                <a:sym typeface="Garet Bold"/>
              </a:rPr>
              <a:t>02</a:t>
            </a:r>
          </a:p>
        </p:txBody>
      </p:sp>
      <p:sp>
        <p:nvSpPr>
          <p:cNvPr id="8" name="TextBox 8"/>
          <p:cNvSpPr txBox="1"/>
          <p:nvPr/>
        </p:nvSpPr>
        <p:spPr>
          <a:xfrm>
            <a:off x="1767601" y="1129691"/>
            <a:ext cx="3120902" cy="2101850"/>
          </a:xfrm>
          <a:prstGeom prst="rect">
            <a:avLst/>
          </a:prstGeom>
        </p:spPr>
        <p:txBody>
          <a:bodyPr lIns="0" tIns="0" rIns="0" bIns="0" rtlCol="0" anchor="t">
            <a:spAutoFit/>
          </a:bodyPr>
          <a:lstStyle/>
          <a:p>
            <a:pPr algn="l">
              <a:lnSpc>
                <a:spcPts val="2800"/>
              </a:lnSpc>
            </a:pPr>
            <a:r>
              <a:rPr lang="en-US" sz="2000">
                <a:solidFill>
                  <a:srgbClr val="000000"/>
                </a:solidFill>
                <a:latin typeface="Garet"/>
                <a:ea typeface="Garet"/>
                <a:cs typeface="Garet"/>
                <a:sym typeface="Garet"/>
              </a:rPr>
              <a:t>Introduce the project. Provide a quick background and rationale. Briefly share its overall scope as well as expected outcomes.</a:t>
            </a:r>
          </a:p>
        </p:txBody>
      </p:sp>
      <p:sp>
        <p:nvSpPr>
          <p:cNvPr id="9" name="TextBox 9"/>
          <p:cNvSpPr txBox="1"/>
          <p:nvPr/>
        </p:nvSpPr>
        <p:spPr>
          <a:xfrm>
            <a:off x="1028700" y="1129691"/>
            <a:ext cx="467670" cy="339725"/>
          </a:xfrm>
          <a:prstGeom prst="rect">
            <a:avLst/>
          </a:prstGeom>
        </p:spPr>
        <p:txBody>
          <a:bodyPr lIns="0" tIns="0" rIns="0" bIns="0" rtlCol="0" anchor="t">
            <a:spAutoFit/>
          </a:bodyPr>
          <a:lstStyle/>
          <a:p>
            <a:pPr algn="r">
              <a:lnSpc>
                <a:spcPts val="2800"/>
              </a:lnSpc>
            </a:pPr>
            <a:r>
              <a:rPr lang="en-US" sz="2000" b="1">
                <a:solidFill>
                  <a:srgbClr val="000000"/>
                </a:solidFill>
                <a:latin typeface="Garet Bold"/>
                <a:ea typeface="Garet Bold"/>
                <a:cs typeface="Garet Bold"/>
                <a:sym typeface="Garet Bold"/>
              </a:rPr>
              <a:t>01</a:t>
            </a:r>
          </a:p>
        </p:txBody>
      </p:sp>
      <p:sp>
        <p:nvSpPr>
          <p:cNvPr id="10" name="TextBox 10"/>
          <p:cNvSpPr txBox="1"/>
          <p:nvPr/>
        </p:nvSpPr>
        <p:spPr>
          <a:xfrm>
            <a:off x="10055907" y="4001198"/>
            <a:ext cx="7203393" cy="785704"/>
          </a:xfrm>
          <a:prstGeom prst="rect">
            <a:avLst/>
          </a:prstGeom>
        </p:spPr>
        <p:txBody>
          <a:bodyPr lIns="0" tIns="0" rIns="0" bIns="0" rtlCol="0" anchor="t">
            <a:spAutoFit/>
          </a:bodyPr>
          <a:lstStyle/>
          <a:p>
            <a:pPr marL="0" lvl="0" indent="0" algn="r">
              <a:lnSpc>
                <a:spcPts val="5808"/>
              </a:lnSpc>
              <a:spcBef>
                <a:spcPct val="0"/>
              </a:spcBef>
            </a:pPr>
            <a:r>
              <a:rPr lang="en-US" sz="5808" spc="-458">
                <a:solidFill>
                  <a:srgbClr val="000000"/>
                </a:solidFill>
                <a:latin typeface="Archivo Black"/>
                <a:ea typeface="Archivo Black"/>
                <a:cs typeface="Archivo Black"/>
                <a:sym typeface="Archivo Black"/>
              </a:rPr>
              <a:t>Overview</a:t>
            </a:r>
          </a:p>
        </p:txBody>
      </p:sp>
      <p:sp>
        <p:nvSpPr>
          <p:cNvPr id="11" name="TextBox 11"/>
          <p:cNvSpPr txBox="1"/>
          <p:nvPr/>
        </p:nvSpPr>
        <p:spPr>
          <a:xfrm>
            <a:off x="12938218" y="981075"/>
            <a:ext cx="4321082" cy="365760"/>
          </a:xfrm>
          <a:prstGeom prst="rect">
            <a:avLst/>
          </a:prstGeom>
        </p:spPr>
        <p:txBody>
          <a:bodyPr lIns="0" tIns="0" rIns="0" bIns="0" rtlCol="0" anchor="t">
            <a:spAutoFit/>
          </a:bodyPr>
          <a:lstStyle/>
          <a:p>
            <a:pPr algn="r">
              <a:lnSpc>
                <a:spcPts val="2939"/>
              </a:lnSpc>
            </a:pPr>
            <a:r>
              <a:rPr lang="en-US" sz="2099" b="1">
                <a:solidFill>
                  <a:srgbClr val="000000"/>
                </a:solidFill>
                <a:latin typeface="Garet Bold"/>
                <a:ea typeface="Garet Bold"/>
                <a:cs typeface="Garet Bold"/>
                <a:sym typeface="Garet Bold"/>
              </a:rPr>
              <a:t>03/10</a:t>
            </a:r>
          </a:p>
        </p:txBody>
      </p:sp>
      <p:sp>
        <p:nvSpPr>
          <p:cNvPr id="12" name="TextBox 12"/>
          <p:cNvSpPr txBox="1"/>
          <p:nvPr/>
        </p:nvSpPr>
        <p:spPr>
          <a:xfrm>
            <a:off x="13105427" y="8892540"/>
            <a:ext cx="4153873" cy="365760"/>
          </a:xfrm>
          <a:prstGeom prst="rect">
            <a:avLst/>
          </a:prstGeom>
        </p:spPr>
        <p:txBody>
          <a:bodyPr lIns="0" tIns="0" rIns="0" bIns="0" rtlCol="0" anchor="t">
            <a:spAutoFit/>
          </a:bodyPr>
          <a:lstStyle/>
          <a:p>
            <a:pPr marL="0" lvl="0" indent="0" algn="r">
              <a:lnSpc>
                <a:spcPts val="2939"/>
              </a:lnSpc>
              <a:spcBef>
                <a:spcPct val="0"/>
              </a:spcBef>
            </a:pPr>
            <a:r>
              <a:rPr lang="en-US" sz="2099" u="none">
                <a:solidFill>
                  <a:srgbClr val="000000"/>
                </a:solidFill>
                <a:latin typeface="Garet"/>
                <a:ea typeface="Garet"/>
                <a:cs typeface="Garet"/>
                <a:sym typeface="Garet"/>
              </a:rPr>
              <a:t>www.reallygreatsite.com</a:t>
            </a:r>
          </a:p>
        </p:txBody>
      </p:sp>
      <p:sp>
        <p:nvSpPr>
          <p:cNvPr id="13" name="TextBox 13"/>
          <p:cNvSpPr txBox="1"/>
          <p:nvPr/>
        </p:nvSpPr>
        <p:spPr>
          <a:xfrm>
            <a:off x="1059569" y="7017359"/>
            <a:ext cx="467670" cy="339725"/>
          </a:xfrm>
          <a:prstGeom prst="rect">
            <a:avLst/>
          </a:prstGeom>
        </p:spPr>
        <p:txBody>
          <a:bodyPr lIns="0" tIns="0" rIns="0" bIns="0" rtlCol="0" anchor="t">
            <a:spAutoFit/>
          </a:bodyPr>
          <a:lstStyle/>
          <a:p>
            <a:pPr algn="r">
              <a:lnSpc>
                <a:spcPts val="2800"/>
              </a:lnSpc>
            </a:pPr>
            <a:r>
              <a:rPr lang="en-US" sz="2000" b="1">
                <a:solidFill>
                  <a:srgbClr val="000000"/>
                </a:solidFill>
                <a:latin typeface="Garet Bold"/>
                <a:ea typeface="Garet Bold"/>
                <a:cs typeface="Garet Bold"/>
                <a:sym typeface="Garet Bold"/>
              </a:rPr>
              <a:t>03</a:t>
            </a:r>
          </a:p>
        </p:txBody>
      </p:sp>
      <p:sp>
        <p:nvSpPr>
          <p:cNvPr id="14" name="TextBox 14"/>
          <p:cNvSpPr txBox="1"/>
          <p:nvPr/>
        </p:nvSpPr>
        <p:spPr>
          <a:xfrm>
            <a:off x="1736732" y="7017359"/>
            <a:ext cx="3120902" cy="2101850"/>
          </a:xfrm>
          <a:prstGeom prst="rect">
            <a:avLst/>
          </a:prstGeom>
        </p:spPr>
        <p:txBody>
          <a:bodyPr lIns="0" tIns="0" rIns="0" bIns="0" rtlCol="0" anchor="t">
            <a:spAutoFit/>
          </a:bodyPr>
          <a:lstStyle/>
          <a:p>
            <a:pPr algn="l">
              <a:lnSpc>
                <a:spcPts val="2800"/>
              </a:lnSpc>
            </a:pPr>
            <a:r>
              <a:rPr lang="en-US" sz="2000">
                <a:solidFill>
                  <a:srgbClr val="000000"/>
                </a:solidFill>
                <a:latin typeface="Garet"/>
                <a:ea typeface="Garet"/>
                <a:cs typeface="Garet"/>
                <a:sym typeface="Garet"/>
              </a:rPr>
              <a:t>Introduce the project. Provide a quick background and rationale. Briefly share its overall scope as well as expected outcomes.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989777"/>
            <a:ext cx="8115300" cy="636270"/>
          </a:xfrm>
          <a:prstGeom prst="rect">
            <a:avLst/>
          </a:prstGeom>
        </p:spPr>
        <p:txBody>
          <a:bodyPr lIns="0" tIns="0" rIns="0" bIns="0" rtlCol="0" anchor="t">
            <a:spAutoFit/>
          </a:bodyPr>
          <a:lstStyle/>
          <a:p>
            <a:pPr marL="0" marR="0" lvl="0" indent="0" algn="l" defTabSz="914400" rtl="0" eaLnBrk="1" fontAlgn="auto" latinLnBrk="0" hangingPunct="1">
              <a:lnSpc>
                <a:spcPts val="4800"/>
              </a:lnSpc>
              <a:spcBef>
                <a:spcPts val="0"/>
              </a:spcBef>
              <a:spcAft>
                <a:spcPts val="0"/>
              </a:spcAft>
              <a:buClrTx/>
              <a:buSzTx/>
              <a:buFontTx/>
              <a:buNone/>
              <a:tabLst/>
              <a:defRPr/>
            </a:pPr>
            <a:r>
              <a:rPr kumimoji="0" lang="en-US" sz="4800" b="0" i="0" u="none" strike="noStrike" kern="1200" cap="none" spc="-288" normalizeH="0" baseline="0" noProof="0">
                <a:ln>
                  <a:noFill/>
                </a:ln>
                <a:solidFill>
                  <a:srgbClr val="331B0D"/>
                </a:solidFill>
                <a:effectLst/>
                <a:uLnTx/>
                <a:uFillTx/>
                <a:latin typeface="Open Sauce"/>
                <a:ea typeface="Open Sauce"/>
                <a:cs typeface="Open Sauce"/>
                <a:sym typeface="Open Sauce"/>
              </a:rPr>
              <a:t>Methodology</a:t>
            </a:r>
          </a:p>
        </p:txBody>
      </p:sp>
      <p:sp>
        <p:nvSpPr>
          <p:cNvPr id="3" name="TextBox 3"/>
          <p:cNvSpPr txBox="1"/>
          <p:nvPr/>
        </p:nvSpPr>
        <p:spPr>
          <a:xfrm>
            <a:off x="12698616" y="8984615"/>
            <a:ext cx="4560684" cy="273685"/>
          </a:xfrm>
          <a:prstGeom prst="rect">
            <a:avLst/>
          </a:prstGeom>
        </p:spPr>
        <p:txBody>
          <a:bodyPr lIns="0" tIns="0" rIns="0" bIns="0" rtlCol="0" anchor="t">
            <a:spAutoFit/>
          </a:bodyPr>
          <a:lstStyle/>
          <a:p>
            <a:pPr marL="0" marR="0" lvl="0" indent="0" algn="r" defTabSz="914400" rtl="0" eaLnBrk="1" fontAlgn="auto" latinLnBrk="0" hangingPunct="1">
              <a:lnSpc>
                <a:spcPts val="2239"/>
              </a:lnSpc>
              <a:spcBef>
                <a:spcPts val="0"/>
              </a:spcBef>
              <a:spcAft>
                <a:spcPts val="0"/>
              </a:spcAft>
              <a:buClrTx/>
              <a:buSzTx/>
              <a:buFontTx/>
              <a:buNone/>
              <a:tabLst/>
              <a:defRPr/>
            </a:pPr>
            <a:r>
              <a:rPr kumimoji="0" lang="en-US" sz="1599" b="0" i="0" u="none" strike="noStrike" kern="1200" cap="none" spc="0" normalizeH="0" baseline="0" noProof="0">
                <a:ln>
                  <a:noFill/>
                </a:ln>
                <a:solidFill>
                  <a:srgbClr val="331B0D"/>
                </a:solidFill>
                <a:effectLst/>
                <a:uLnTx/>
                <a:uFillTx/>
                <a:latin typeface="Open Sauce"/>
                <a:ea typeface="Open Sauce"/>
                <a:cs typeface="Open Sauce"/>
                <a:sym typeface="Open Sauce"/>
              </a:rPr>
              <a:t>7</a:t>
            </a:r>
          </a:p>
        </p:txBody>
      </p:sp>
      <p:sp>
        <p:nvSpPr>
          <p:cNvPr id="4" name="TextBox 4"/>
          <p:cNvSpPr txBox="1"/>
          <p:nvPr/>
        </p:nvSpPr>
        <p:spPr>
          <a:xfrm>
            <a:off x="1028700" y="1057275"/>
            <a:ext cx="7342398" cy="245745"/>
          </a:xfrm>
          <a:prstGeom prst="rect">
            <a:avLst/>
          </a:prstGeom>
        </p:spPr>
        <p:txBody>
          <a:bodyPr lIns="0" tIns="0" rIns="0" bIns="0" rtlCol="0" anchor="t">
            <a:spAutoFit/>
          </a:bodyPr>
          <a:lstStyle/>
          <a:p>
            <a:pPr marL="0" marR="0" lvl="0" indent="0" algn="just" defTabSz="914400" rtl="0" eaLnBrk="1" fontAlgn="auto" latinLnBrk="0" hangingPunct="1">
              <a:lnSpc>
                <a:spcPts val="1800"/>
              </a:lnSpc>
              <a:spcBef>
                <a:spcPct val="0"/>
              </a:spcBef>
              <a:spcAft>
                <a:spcPts val="0"/>
              </a:spcAft>
              <a:buClrTx/>
              <a:buSzTx/>
              <a:buFontTx/>
              <a:buNone/>
              <a:tabLst/>
              <a:defRPr/>
            </a:pPr>
            <a:r>
              <a:rPr kumimoji="0" lang="en-US" sz="1800" b="1" i="0" u="none" strike="noStrike" kern="1200" cap="none" spc="179" normalizeH="0" baseline="0" noProof="0">
                <a:ln>
                  <a:noFill/>
                </a:ln>
                <a:solidFill>
                  <a:srgbClr val="8C7753"/>
                </a:solidFill>
                <a:effectLst/>
                <a:uLnTx/>
                <a:uFillTx/>
                <a:latin typeface="Open Sauce Bold"/>
                <a:ea typeface="Open Sauce Bold"/>
                <a:cs typeface="Open Sauce Bold"/>
                <a:sym typeface="Open Sauce Bold"/>
              </a:rPr>
              <a:t>Concept Development</a:t>
            </a:r>
          </a:p>
        </p:txBody>
      </p:sp>
      <p:sp>
        <p:nvSpPr>
          <p:cNvPr id="5" name="TextBox 5"/>
          <p:cNvSpPr txBox="1"/>
          <p:nvPr/>
        </p:nvSpPr>
        <p:spPr>
          <a:xfrm>
            <a:off x="14411514" y="1057275"/>
            <a:ext cx="2847786" cy="245745"/>
          </a:xfrm>
          <a:prstGeom prst="rect">
            <a:avLst/>
          </a:prstGeom>
        </p:spPr>
        <p:txBody>
          <a:bodyPr lIns="0" tIns="0" rIns="0" bIns="0" rtlCol="0" anchor="t">
            <a:spAutoFit/>
          </a:bodyPr>
          <a:lstStyle/>
          <a:p>
            <a:pPr marL="0" marR="0" lvl="0" indent="0" algn="r" defTabSz="914400" rtl="0" eaLnBrk="1" fontAlgn="auto" latinLnBrk="0" hangingPunct="1">
              <a:lnSpc>
                <a:spcPts val="1800"/>
              </a:lnSpc>
              <a:spcBef>
                <a:spcPct val="0"/>
              </a:spcBef>
              <a:spcAft>
                <a:spcPts val="0"/>
              </a:spcAft>
              <a:buClrTx/>
              <a:buSzTx/>
              <a:buFontTx/>
              <a:buNone/>
              <a:tabLst/>
              <a:defRPr/>
            </a:pPr>
            <a:r>
              <a:rPr kumimoji="0" lang="en-US" sz="1800" b="1" i="0" u="none" strike="noStrike" kern="1200" cap="none" spc="179" normalizeH="0" baseline="0" noProof="0">
                <a:ln>
                  <a:noFill/>
                </a:ln>
                <a:solidFill>
                  <a:srgbClr val="8C7753"/>
                </a:solidFill>
                <a:effectLst/>
                <a:uLnTx/>
                <a:uFillTx/>
                <a:latin typeface="Open Sauce Bold"/>
                <a:ea typeface="Open Sauce Bold"/>
                <a:cs typeface="Open Sauce Bold"/>
                <a:sym typeface="Open Sauce Bold"/>
              </a:rPr>
              <a:t>Team A</a:t>
            </a:r>
          </a:p>
        </p:txBody>
      </p:sp>
      <p:sp>
        <p:nvSpPr>
          <p:cNvPr id="6" name="TextBox 6"/>
          <p:cNvSpPr txBox="1"/>
          <p:nvPr/>
        </p:nvSpPr>
        <p:spPr>
          <a:xfrm>
            <a:off x="1651528" y="3576179"/>
            <a:ext cx="2967865" cy="405765"/>
          </a:xfrm>
          <a:prstGeom prst="rect">
            <a:avLst/>
          </a:prstGeom>
        </p:spPr>
        <p:txBody>
          <a:bodyPr lIns="0" tIns="0" rIns="0" bIns="0" rtlCol="0" anchor="t">
            <a:spAutoFit/>
          </a:bodyPr>
          <a:lstStyle/>
          <a:p>
            <a:pPr marL="0" marR="0" lvl="0" indent="0" algn="l" defTabSz="914400" rtl="0" eaLnBrk="1" fontAlgn="auto" latinLnBrk="0" hangingPunct="1">
              <a:lnSpc>
                <a:spcPts val="3359"/>
              </a:lnSpc>
              <a:spcBef>
                <a:spcPct val="0"/>
              </a:spcBef>
              <a:spcAft>
                <a:spcPts val="0"/>
              </a:spcAft>
              <a:buClrTx/>
              <a:buSzTx/>
              <a:buFontTx/>
              <a:buNone/>
              <a:tabLst/>
              <a:defRPr/>
            </a:pPr>
            <a:r>
              <a:rPr kumimoji="0" lang="en-US" sz="2400" b="0" i="0" u="none" strike="noStrike" kern="1200" cap="none" spc="0" normalizeH="0" baseline="0" noProof="0">
                <a:ln>
                  <a:noFill/>
                </a:ln>
                <a:solidFill>
                  <a:srgbClr val="8C7753"/>
                </a:solidFill>
                <a:effectLst/>
                <a:uLnTx/>
                <a:uFillTx/>
                <a:latin typeface="Open Sauce"/>
                <a:ea typeface="Open Sauce"/>
                <a:cs typeface="Open Sauce"/>
                <a:sym typeface="Open Sauce"/>
              </a:rPr>
              <a:t>Research</a:t>
            </a:r>
          </a:p>
        </p:txBody>
      </p:sp>
      <p:sp>
        <p:nvSpPr>
          <p:cNvPr id="7" name="TextBox 7"/>
          <p:cNvSpPr txBox="1"/>
          <p:nvPr/>
        </p:nvSpPr>
        <p:spPr>
          <a:xfrm>
            <a:off x="1651528" y="4202924"/>
            <a:ext cx="4502359" cy="1108710"/>
          </a:xfrm>
          <a:prstGeom prst="rect">
            <a:avLst/>
          </a:prstGeom>
        </p:spPr>
        <p:txBody>
          <a:bodyPr lIns="0" tIns="0" rIns="0" bIns="0" rtlCol="0" anchor="t">
            <a:spAutoFit/>
          </a:bodyPr>
          <a:lstStyle/>
          <a:p>
            <a:pPr marL="0" marR="0" lvl="0" indent="0" algn="l" defTabSz="914400" rtl="0" eaLnBrk="1" fontAlgn="auto" latinLnBrk="0" hangingPunct="1">
              <a:lnSpc>
                <a:spcPts val="2940"/>
              </a:lnSpc>
              <a:spcBef>
                <a:spcPct val="0"/>
              </a:spcBef>
              <a:spcAft>
                <a:spcPts val="0"/>
              </a:spcAft>
              <a:buClrTx/>
              <a:buSzTx/>
              <a:buFontTx/>
              <a:buNone/>
              <a:tabLst/>
              <a:defRPr/>
            </a:pPr>
            <a:r>
              <a:rPr kumimoji="0" lang="en-US" sz="2100" b="0" i="0" u="none" strike="noStrike" kern="1200" cap="none" spc="0" normalizeH="0" baseline="0" noProof="0">
                <a:ln>
                  <a:noFill/>
                </a:ln>
                <a:solidFill>
                  <a:srgbClr val="331B0D"/>
                </a:solidFill>
                <a:effectLst/>
                <a:uLnTx/>
                <a:uFillTx/>
                <a:latin typeface="Open Sauce"/>
                <a:ea typeface="Open Sauce"/>
                <a:cs typeface="Open Sauce"/>
                <a:sym typeface="Open Sauce"/>
              </a:rPr>
              <a:t>We conducted surveys and informal interviews to understand student pain points.</a:t>
            </a:r>
          </a:p>
        </p:txBody>
      </p:sp>
      <p:sp>
        <p:nvSpPr>
          <p:cNvPr id="8" name="AutoShape 8"/>
          <p:cNvSpPr/>
          <p:nvPr/>
        </p:nvSpPr>
        <p:spPr>
          <a:xfrm>
            <a:off x="1028700" y="5715000"/>
            <a:ext cx="16230600" cy="0"/>
          </a:xfrm>
          <a:prstGeom prst="line">
            <a:avLst/>
          </a:prstGeom>
          <a:ln w="76200" cap="flat">
            <a:solidFill>
              <a:srgbClr val="8C7753"/>
            </a:solidFill>
            <a:prstDash val="solid"/>
            <a:headEnd type="none" w="sm" len="sm"/>
            <a:tailEnd type="arrow" w="med" len="sm"/>
          </a:ln>
        </p:spPr>
      </p:sp>
      <p:sp>
        <p:nvSpPr>
          <p:cNvPr id="9" name="AutoShape 9"/>
          <p:cNvSpPr/>
          <p:nvPr/>
        </p:nvSpPr>
        <p:spPr>
          <a:xfrm>
            <a:off x="1331126" y="3774335"/>
            <a:ext cx="0" cy="1940701"/>
          </a:xfrm>
          <a:prstGeom prst="line">
            <a:avLst/>
          </a:prstGeom>
          <a:ln w="19050" cap="rnd">
            <a:solidFill>
              <a:srgbClr val="8C7753"/>
            </a:solidFill>
            <a:prstDash val="solid"/>
            <a:headEnd type="oval" w="lg" len="lg"/>
            <a:tailEnd type="none" w="sm" len="sm"/>
          </a:ln>
        </p:spPr>
      </p:sp>
      <p:sp>
        <p:nvSpPr>
          <p:cNvPr id="10" name="TextBox 10"/>
          <p:cNvSpPr txBox="1"/>
          <p:nvPr/>
        </p:nvSpPr>
        <p:spPr>
          <a:xfrm>
            <a:off x="4757823" y="6715125"/>
            <a:ext cx="2967865" cy="405765"/>
          </a:xfrm>
          <a:prstGeom prst="rect">
            <a:avLst/>
          </a:prstGeom>
        </p:spPr>
        <p:txBody>
          <a:bodyPr lIns="0" tIns="0" rIns="0" bIns="0" rtlCol="0" anchor="t">
            <a:spAutoFit/>
          </a:bodyPr>
          <a:lstStyle/>
          <a:p>
            <a:pPr marL="0" marR="0" lvl="0" indent="0" algn="l" defTabSz="914400" rtl="0" eaLnBrk="1" fontAlgn="auto" latinLnBrk="0" hangingPunct="1">
              <a:lnSpc>
                <a:spcPts val="3359"/>
              </a:lnSpc>
              <a:spcBef>
                <a:spcPct val="0"/>
              </a:spcBef>
              <a:spcAft>
                <a:spcPts val="0"/>
              </a:spcAft>
              <a:buClrTx/>
              <a:buSzTx/>
              <a:buFontTx/>
              <a:buNone/>
              <a:tabLst/>
              <a:defRPr/>
            </a:pPr>
            <a:r>
              <a:rPr kumimoji="0" lang="en-US" sz="2400" b="0" i="0" u="none" strike="noStrike" kern="1200" cap="none" spc="0" normalizeH="0" baseline="0" noProof="0">
                <a:ln>
                  <a:noFill/>
                </a:ln>
                <a:solidFill>
                  <a:srgbClr val="8C7753"/>
                </a:solidFill>
                <a:effectLst/>
                <a:uLnTx/>
                <a:uFillTx/>
                <a:latin typeface="Open Sauce"/>
                <a:ea typeface="Open Sauce"/>
                <a:cs typeface="Open Sauce"/>
                <a:sym typeface="Open Sauce"/>
              </a:rPr>
              <a:t>Ideation</a:t>
            </a:r>
          </a:p>
        </p:txBody>
      </p:sp>
      <p:sp>
        <p:nvSpPr>
          <p:cNvPr id="11" name="TextBox 11"/>
          <p:cNvSpPr txBox="1"/>
          <p:nvPr/>
        </p:nvSpPr>
        <p:spPr>
          <a:xfrm>
            <a:off x="4757823" y="7341870"/>
            <a:ext cx="3763021" cy="1480185"/>
          </a:xfrm>
          <a:prstGeom prst="rect">
            <a:avLst/>
          </a:prstGeom>
        </p:spPr>
        <p:txBody>
          <a:bodyPr lIns="0" tIns="0" rIns="0" bIns="0" rtlCol="0" anchor="t">
            <a:spAutoFit/>
          </a:bodyPr>
          <a:lstStyle/>
          <a:p>
            <a:pPr marL="0" marR="0" lvl="0" indent="0" algn="l" defTabSz="914400" rtl="0" eaLnBrk="1" fontAlgn="auto" latinLnBrk="0" hangingPunct="1">
              <a:lnSpc>
                <a:spcPts val="2940"/>
              </a:lnSpc>
              <a:spcBef>
                <a:spcPct val="0"/>
              </a:spcBef>
              <a:spcAft>
                <a:spcPts val="0"/>
              </a:spcAft>
              <a:buClrTx/>
              <a:buSzTx/>
              <a:buFontTx/>
              <a:buNone/>
              <a:tabLst/>
              <a:defRPr/>
            </a:pPr>
            <a:r>
              <a:rPr kumimoji="0" lang="en-US" sz="2100" b="0" i="0" u="none" strike="noStrike" kern="1200" cap="none" spc="0" normalizeH="0" baseline="0" noProof="0">
                <a:ln>
                  <a:noFill/>
                </a:ln>
                <a:solidFill>
                  <a:srgbClr val="331B0D"/>
                </a:solidFill>
                <a:effectLst/>
                <a:uLnTx/>
                <a:uFillTx/>
                <a:latin typeface="Open Sauce"/>
                <a:ea typeface="Open Sauce"/>
                <a:cs typeface="Open Sauce"/>
                <a:sym typeface="Open Sauce"/>
              </a:rPr>
              <a:t>Brainstorming sessions with moodboards and concept sketches helped us narrow our focus.</a:t>
            </a:r>
          </a:p>
        </p:txBody>
      </p:sp>
      <p:sp>
        <p:nvSpPr>
          <p:cNvPr id="12" name="AutoShape 12"/>
          <p:cNvSpPr/>
          <p:nvPr/>
        </p:nvSpPr>
        <p:spPr>
          <a:xfrm>
            <a:off x="4437421" y="5703712"/>
            <a:ext cx="0" cy="1940701"/>
          </a:xfrm>
          <a:prstGeom prst="line">
            <a:avLst/>
          </a:prstGeom>
          <a:ln w="19050" cap="rnd">
            <a:solidFill>
              <a:srgbClr val="8C7753"/>
            </a:solidFill>
            <a:prstDash val="solid"/>
            <a:headEnd type="none" w="sm" len="sm"/>
            <a:tailEnd type="oval" w="lg" len="lg"/>
          </a:ln>
        </p:spPr>
      </p:sp>
      <p:sp>
        <p:nvSpPr>
          <p:cNvPr id="13" name="AutoShape 13"/>
          <p:cNvSpPr/>
          <p:nvPr/>
        </p:nvSpPr>
        <p:spPr>
          <a:xfrm>
            <a:off x="8196993" y="3774335"/>
            <a:ext cx="0" cy="1940701"/>
          </a:xfrm>
          <a:prstGeom prst="line">
            <a:avLst/>
          </a:prstGeom>
          <a:ln w="19050" cap="rnd">
            <a:solidFill>
              <a:srgbClr val="8C7753"/>
            </a:solidFill>
            <a:prstDash val="solid"/>
            <a:headEnd type="oval" w="lg" len="lg"/>
            <a:tailEnd type="none" w="sm" len="sm"/>
          </a:ln>
        </p:spPr>
      </p:sp>
      <p:sp>
        <p:nvSpPr>
          <p:cNvPr id="14" name="AutoShape 14"/>
          <p:cNvSpPr/>
          <p:nvPr/>
        </p:nvSpPr>
        <p:spPr>
          <a:xfrm>
            <a:off x="11303288" y="5703712"/>
            <a:ext cx="0" cy="1940701"/>
          </a:xfrm>
          <a:prstGeom prst="line">
            <a:avLst/>
          </a:prstGeom>
          <a:ln w="19050" cap="rnd">
            <a:solidFill>
              <a:srgbClr val="8C7753"/>
            </a:solidFill>
            <a:prstDash val="solid"/>
            <a:headEnd type="none" w="sm" len="sm"/>
            <a:tailEnd type="oval" w="lg" len="lg"/>
          </a:ln>
        </p:spPr>
      </p:sp>
      <p:sp>
        <p:nvSpPr>
          <p:cNvPr id="15" name="AutoShape 15"/>
          <p:cNvSpPr/>
          <p:nvPr/>
        </p:nvSpPr>
        <p:spPr>
          <a:xfrm>
            <a:off x="15070109" y="3774335"/>
            <a:ext cx="0" cy="1940701"/>
          </a:xfrm>
          <a:prstGeom prst="line">
            <a:avLst/>
          </a:prstGeom>
          <a:ln w="19050" cap="rnd">
            <a:solidFill>
              <a:srgbClr val="8C7753"/>
            </a:solidFill>
            <a:prstDash val="solid"/>
            <a:headEnd type="oval" w="lg" len="lg"/>
            <a:tailEnd type="none" w="sm" len="sm"/>
          </a:ln>
        </p:spPr>
      </p:sp>
      <p:sp>
        <p:nvSpPr>
          <p:cNvPr id="16" name="TextBox 16"/>
          <p:cNvSpPr txBox="1"/>
          <p:nvPr/>
        </p:nvSpPr>
        <p:spPr>
          <a:xfrm>
            <a:off x="8520843" y="3576179"/>
            <a:ext cx="2967865" cy="405765"/>
          </a:xfrm>
          <a:prstGeom prst="rect">
            <a:avLst/>
          </a:prstGeom>
        </p:spPr>
        <p:txBody>
          <a:bodyPr lIns="0" tIns="0" rIns="0" bIns="0" rtlCol="0" anchor="t">
            <a:spAutoFit/>
          </a:bodyPr>
          <a:lstStyle/>
          <a:p>
            <a:pPr marL="0" marR="0" lvl="0" indent="0" algn="l" defTabSz="914400" rtl="0" eaLnBrk="1" fontAlgn="auto" latinLnBrk="0" hangingPunct="1">
              <a:lnSpc>
                <a:spcPts val="3359"/>
              </a:lnSpc>
              <a:spcBef>
                <a:spcPct val="0"/>
              </a:spcBef>
              <a:spcAft>
                <a:spcPts val="0"/>
              </a:spcAft>
              <a:buClrTx/>
              <a:buSzTx/>
              <a:buFontTx/>
              <a:buNone/>
              <a:tabLst/>
              <a:defRPr/>
            </a:pPr>
            <a:r>
              <a:rPr kumimoji="0" lang="en-US" sz="2400" b="0" i="0" u="none" strike="noStrike" kern="1200" cap="none" spc="0" normalizeH="0" baseline="0" noProof="0">
                <a:ln>
                  <a:noFill/>
                </a:ln>
                <a:solidFill>
                  <a:srgbClr val="8C7753"/>
                </a:solidFill>
                <a:effectLst/>
                <a:uLnTx/>
                <a:uFillTx/>
                <a:latin typeface="Open Sauce"/>
                <a:ea typeface="Open Sauce"/>
                <a:cs typeface="Open Sauce"/>
                <a:sym typeface="Open Sauce"/>
              </a:rPr>
              <a:t>Prototyping</a:t>
            </a:r>
          </a:p>
        </p:txBody>
      </p:sp>
      <p:sp>
        <p:nvSpPr>
          <p:cNvPr id="17" name="TextBox 17"/>
          <p:cNvSpPr txBox="1"/>
          <p:nvPr/>
        </p:nvSpPr>
        <p:spPr>
          <a:xfrm>
            <a:off x="8520843" y="4202924"/>
            <a:ext cx="3987272" cy="1108710"/>
          </a:xfrm>
          <a:prstGeom prst="rect">
            <a:avLst/>
          </a:prstGeom>
        </p:spPr>
        <p:txBody>
          <a:bodyPr lIns="0" tIns="0" rIns="0" bIns="0" rtlCol="0" anchor="t">
            <a:spAutoFit/>
          </a:bodyPr>
          <a:lstStyle/>
          <a:p>
            <a:pPr marL="0" marR="0" lvl="0" indent="0" algn="l" defTabSz="914400" rtl="0" eaLnBrk="1" fontAlgn="auto" latinLnBrk="0" hangingPunct="1">
              <a:lnSpc>
                <a:spcPts val="2940"/>
              </a:lnSpc>
              <a:spcBef>
                <a:spcPct val="0"/>
              </a:spcBef>
              <a:spcAft>
                <a:spcPts val="0"/>
              </a:spcAft>
              <a:buClrTx/>
              <a:buSzTx/>
              <a:buFontTx/>
              <a:buNone/>
              <a:tabLst/>
              <a:defRPr/>
            </a:pPr>
            <a:r>
              <a:rPr kumimoji="0" lang="en-US" sz="2100" b="0" i="0" u="none" strike="noStrike" kern="1200" cap="none" spc="0" normalizeH="0" baseline="0" noProof="0">
                <a:ln>
                  <a:noFill/>
                </a:ln>
                <a:solidFill>
                  <a:srgbClr val="331B0D"/>
                </a:solidFill>
                <a:effectLst/>
                <a:uLnTx/>
                <a:uFillTx/>
                <a:latin typeface="Open Sauce"/>
                <a:ea typeface="Open Sauce"/>
                <a:cs typeface="Open Sauce"/>
                <a:sym typeface="Open Sauce"/>
              </a:rPr>
              <a:t>We created wireframes and mockups to visualize the user flow and core features.</a:t>
            </a:r>
          </a:p>
        </p:txBody>
      </p:sp>
      <p:sp>
        <p:nvSpPr>
          <p:cNvPr id="18" name="TextBox 18"/>
          <p:cNvSpPr txBox="1"/>
          <p:nvPr/>
        </p:nvSpPr>
        <p:spPr>
          <a:xfrm>
            <a:off x="11627138" y="6715125"/>
            <a:ext cx="3763021" cy="405765"/>
          </a:xfrm>
          <a:prstGeom prst="rect">
            <a:avLst/>
          </a:prstGeom>
        </p:spPr>
        <p:txBody>
          <a:bodyPr lIns="0" tIns="0" rIns="0" bIns="0" rtlCol="0" anchor="t">
            <a:spAutoFit/>
          </a:bodyPr>
          <a:lstStyle/>
          <a:p>
            <a:pPr marL="0" marR="0" lvl="0" indent="0" algn="l" defTabSz="914400" rtl="0" eaLnBrk="1" fontAlgn="auto" latinLnBrk="0" hangingPunct="1">
              <a:lnSpc>
                <a:spcPts val="3359"/>
              </a:lnSpc>
              <a:spcBef>
                <a:spcPct val="0"/>
              </a:spcBef>
              <a:spcAft>
                <a:spcPts val="0"/>
              </a:spcAft>
              <a:buClrTx/>
              <a:buSzTx/>
              <a:buFontTx/>
              <a:buNone/>
              <a:tabLst/>
              <a:defRPr/>
            </a:pPr>
            <a:r>
              <a:rPr kumimoji="0" lang="en-US" sz="2400" b="0" i="0" u="none" strike="noStrike" kern="1200" cap="none" spc="0" normalizeH="0" baseline="0" noProof="0">
                <a:ln>
                  <a:noFill/>
                </a:ln>
                <a:solidFill>
                  <a:srgbClr val="8C7753"/>
                </a:solidFill>
                <a:effectLst/>
                <a:uLnTx/>
                <a:uFillTx/>
                <a:latin typeface="Open Sauce"/>
                <a:ea typeface="Open Sauce"/>
                <a:cs typeface="Open Sauce"/>
                <a:sym typeface="Open Sauce"/>
              </a:rPr>
              <a:t>Feedback &amp; Revisions</a:t>
            </a:r>
          </a:p>
        </p:txBody>
      </p:sp>
      <p:sp>
        <p:nvSpPr>
          <p:cNvPr id="19" name="TextBox 19"/>
          <p:cNvSpPr txBox="1"/>
          <p:nvPr/>
        </p:nvSpPr>
        <p:spPr>
          <a:xfrm>
            <a:off x="11627138" y="7341870"/>
            <a:ext cx="3763021" cy="1108710"/>
          </a:xfrm>
          <a:prstGeom prst="rect">
            <a:avLst/>
          </a:prstGeom>
        </p:spPr>
        <p:txBody>
          <a:bodyPr lIns="0" tIns="0" rIns="0" bIns="0" rtlCol="0" anchor="t">
            <a:spAutoFit/>
          </a:bodyPr>
          <a:lstStyle/>
          <a:p>
            <a:pPr marL="0" marR="0" lvl="0" indent="0" algn="l" defTabSz="914400" rtl="0" eaLnBrk="1" fontAlgn="auto" latinLnBrk="0" hangingPunct="1">
              <a:lnSpc>
                <a:spcPts val="2940"/>
              </a:lnSpc>
              <a:spcBef>
                <a:spcPct val="0"/>
              </a:spcBef>
              <a:spcAft>
                <a:spcPts val="0"/>
              </a:spcAft>
              <a:buClrTx/>
              <a:buSzTx/>
              <a:buFontTx/>
              <a:buNone/>
              <a:tabLst/>
              <a:defRPr/>
            </a:pPr>
            <a:r>
              <a:rPr kumimoji="0" lang="en-US" sz="2100" b="0" i="0" u="none" strike="noStrike" kern="1200" cap="none" spc="0" normalizeH="0" baseline="0" noProof="0">
                <a:ln>
                  <a:noFill/>
                </a:ln>
                <a:solidFill>
                  <a:srgbClr val="331B0D"/>
                </a:solidFill>
                <a:effectLst/>
                <a:uLnTx/>
                <a:uFillTx/>
                <a:latin typeface="Open Sauce"/>
                <a:ea typeface="Open Sauce"/>
                <a:cs typeface="Open Sauce"/>
                <a:sym typeface="Open Sauce"/>
              </a:rPr>
              <a:t>We gathered peer feedback and refined the layout to improve clarity and usability.</a:t>
            </a:r>
          </a:p>
        </p:txBody>
      </p:sp>
      <p:sp>
        <p:nvSpPr>
          <p:cNvPr id="20" name="TextBox 20"/>
          <p:cNvSpPr txBox="1"/>
          <p:nvPr/>
        </p:nvSpPr>
        <p:spPr>
          <a:xfrm>
            <a:off x="15390158" y="3576179"/>
            <a:ext cx="1678642" cy="405765"/>
          </a:xfrm>
          <a:prstGeom prst="rect">
            <a:avLst/>
          </a:prstGeom>
        </p:spPr>
        <p:txBody>
          <a:bodyPr lIns="0" tIns="0" rIns="0" bIns="0" rtlCol="0" anchor="t">
            <a:spAutoFit/>
          </a:bodyPr>
          <a:lstStyle/>
          <a:p>
            <a:pPr marL="0" marR="0" lvl="0" indent="0" algn="l" defTabSz="914400" rtl="0" eaLnBrk="1" fontAlgn="auto" latinLnBrk="0" hangingPunct="1">
              <a:lnSpc>
                <a:spcPts val="3359"/>
              </a:lnSpc>
              <a:spcBef>
                <a:spcPct val="0"/>
              </a:spcBef>
              <a:spcAft>
                <a:spcPts val="0"/>
              </a:spcAft>
              <a:buClrTx/>
              <a:buSzTx/>
              <a:buFontTx/>
              <a:buNone/>
              <a:tabLst/>
              <a:defRPr/>
            </a:pPr>
            <a:r>
              <a:rPr kumimoji="0" lang="en-US" sz="2400" b="1" i="0" u="none" strike="noStrike" kern="1200" cap="none" spc="0" normalizeH="0" baseline="0" noProof="0">
                <a:ln>
                  <a:noFill/>
                </a:ln>
                <a:solidFill>
                  <a:srgbClr val="8C7753"/>
                </a:solidFill>
                <a:effectLst/>
                <a:uLnTx/>
                <a:uFillTx/>
                <a:latin typeface="Open Sauce Bold"/>
                <a:ea typeface="Open Sauce Bold"/>
                <a:cs typeface="Open Sauce Bold"/>
                <a:sym typeface="Open Sauce Bold"/>
              </a:rPr>
              <a:t>Final Build</a:t>
            </a:r>
          </a:p>
        </p:txBody>
      </p:sp>
    </p:spTree>
    <p:extLst>
      <p:ext uri="{BB962C8B-B14F-4D97-AF65-F5344CB8AC3E}">
        <p14:creationId xmlns:p14="http://schemas.microsoft.com/office/powerpoint/2010/main" val="7662547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AF7F0"/>
        </a:solidFill>
        <a:effectLst/>
      </p:bgPr>
    </p:bg>
    <p:spTree>
      <p:nvGrpSpPr>
        <p:cNvPr id="1" name=""/>
        <p:cNvGrpSpPr/>
        <p:nvPr/>
      </p:nvGrpSpPr>
      <p:grpSpPr>
        <a:xfrm>
          <a:off x="0" y="0"/>
          <a:ext cx="0" cy="0"/>
          <a:chOff x="0" y="0"/>
          <a:chExt cx="0" cy="0"/>
        </a:xfrm>
      </p:grpSpPr>
      <p:sp>
        <p:nvSpPr>
          <p:cNvPr id="2" name="Freeform 2"/>
          <p:cNvSpPr/>
          <p:nvPr/>
        </p:nvSpPr>
        <p:spPr>
          <a:xfrm>
            <a:off x="0" y="0"/>
            <a:ext cx="9144000" cy="10287000"/>
          </a:xfrm>
          <a:custGeom>
            <a:avLst/>
            <a:gdLst/>
            <a:ahLst/>
            <a:cxnLst/>
            <a:rect l="l" t="t" r="r" b="b"/>
            <a:pathLst>
              <a:path w="9144000" h="10287000">
                <a:moveTo>
                  <a:pt x="0" y="0"/>
                </a:moveTo>
                <a:lnTo>
                  <a:pt x="9144000" y="0"/>
                </a:lnTo>
                <a:lnTo>
                  <a:pt x="9144000" y="10287000"/>
                </a:lnTo>
                <a:lnTo>
                  <a:pt x="0" y="10287000"/>
                </a:lnTo>
                <a:lnTo>
                  <a:pt x="0" y="0"/>
                </a:lnTo>
                <a:close/>
              </a:path>
            </a:pathLst>
          </a:custGeom>
          <a:blipFill>
            <a:blip r:embed="rId2"/>
            <a:stretch>
              <a:fillRect l="-34427" r="-34427"/>
            </a:stretch>
          </a:blipFill>
        </p:spPr>
      </p:sp>
      <p:sp>
        <p:nvSpPr>
          <p:cNvPr id="3" name="TextBox 3"/>
          <p:cNvSpPr txBox="1"/>
          <p:nvPr/>
        </p:nvSpPr>
        <p:spPr>
          <a:xfrm>
            <a:off x="9912749" y="1989777"/>
            <a:ext cx="7342398" cy="636270"/>
          </a:xfrm>
          <a:prstGeom prst="rect">
            <a:avLst/>
          </a:prstGeom>
        </p:spPr>
        <p:txBody>
          <a:bodyPr lIns="0" tIns="0" rIns="0" bIns="0" rtlCol="0" anchor="t">
            <a:spAutoFit/>
          </a:bodyPr>
          <a:lstStyle/>
          <a:p>
            <a:pPr marL="0" marR="0" lvl="0" indent="0" algn="l" defTabSz="914400" rtl="0" eaLnBrk="1" fontAlgn="auto" latinLnBrk="0" hangingPunct="1">
              <a:lnSpc>
                <a:spcPts val="4800"/>
              </a:lnSpc>
              <a:spcBef>
                <a:spcPts val="0"/>
              </a:spcBef>
              <a:spcAft>
                <a:spcPts val="0"/>
              </a:spcAft>
              <a:buClrTx/>
              <a:buSzTx/>
              <a:buFontTx/>
              <a:buNone/>
              <a:tabLst/>
              <a:defRPr/>
            </a:pPr>
            <a:r>
              <a:rPr kumimoji="0" lang="en-US" sz="4800" b="0" i="0" u="none" strike="noStrike" kern="1200" cap="none" spc="-288" normalizeH="0" baseline="0" noProof="0">
                <a:ln>
                  <a:noFill/>
                </a:ln>
                <a:solidFill>
                  <a:srgbClr val="331B0D"/>
                </a:solidFill>
                <a:effectLst/>
                <a:uLnTx/>
                <a:uFillTx/>
                <a:latin typeface="Open Sauce"/>
                <a:ea typeface="Open Sauce"/>
                <a:cs typeface="Open Sauce"/>
                <a:sym typeface="Open Sauce"/>
              </a:rPr>
              <a:t>Project Summary</a:t>
            </a:r>
          </a:p>
        </p:txBody>
      </p:sp>
      <p:sp>
        <p:nvSpPr>
          <p:cNvPr id="4" name="TextBox 4"/>
          <p:cNvSpPr txBox="1"/>
          <p:nvPr/>
        </p:nvSpPr>
        <p:spPr>
          <a:xfrm>
            <a:off x="12698616" y="8984615"/>
            <a:ext cx="4560684" cy="273685"/>
          </a:xfrm>
          <a:prstGeom prst="rect">
            <a:avLst/>
          </a:prstGeom>
        </p:spPr>
        <p:txBody>
          <a:bodyPr lIns="0" tIns="0" rIns="0" bIns="0" rtlCol="0" anchor="t">
            <a:spAutoFit/>
          </a:bodyPr>
          <a:lstStyle/>
          <a:p>
            <a:pPr marL="0" marR="0" lvl="0" indent="0" algn="r" defTabSz="914400" rtl="0" eaLnBrk="1" fontAlgn="auto" latinLnBrk="0" hangingPunct="1">
              <a:lnSpc>
                <a:spcPts val="2239"/>
              </a:lnSpc>
              <a:spcBef>
                <a:spcPts val="0"/>
              </a:spcBef>
              <a:spcAft>
                <a:spcPts val="0"/>
              </a:spcAft>
              <a:buClrTx/>
              <a:buSzTx/>
              <a:buFontTx/>
              <a:buNone/>
              <a:tabLst/>
              <a:defRPr/>
            </a:pPr>
            <a:r>
              <a:rPr kumimoji="0" lang="en-US" sz="1599" b="0" i="0" u="none" strike="noStrike" kern="1200" cap="none" spc="0" normalizeH="0" baseline="0" noProof="0">
                <a:ln>
                  <a:noFill/>
                </a:ln>
                <a:solidFill>
                  <a:srgbClr val="331B0D"/>
                </a:solidFill>
                <a:effectLst/>
                <a:uLnTx/>
                <a:uFillTx/>
                <a:latin typeface="Open Sauce"/>
                <a:ea typeface="Open Sauce"/>
                <a:cs typeface="Open Sauce"/>
                <a:sym typeface="Open Sauce"/>
              </a:rPr>
              <a:t>8</a:t>
            </a:r>
          </a:p>
        </p:txBody>
      </p:sp>
      <p:sp>
        <p:nvSpPr>
          <p:cNvPr id="5" name="TextBox 5"/>
          <p:cNvSpPr txBox="1"/>
          <p:nvPr/>
        </p:nvSpPr>
        <p:spPr>
          <a:xfrm>
            <a:off x="1028700" y="1057275"/>
            <a:ext cx="7342398" cy="245745"/>
          </a:xfrm>
          <a:prstGeom prst="rect">
            <a:avLst/>
          </a:prstGeom>
        </p:spPr>
        <p:txBody>
          <a:bodyPr lIns="0" tIns="0" rIns="0" bIns="0" rtlCol="0" anchor="t">
            <a:spAutoFit/>
          </a:bodyPr>
          <a:lstStyle/>
          <a:p>
            <a:pPr marL="0" marR="0" lvl="0" indent="0" algn="just" defTabSz="914400" rtl="0" eaLnBrk="1" fontAlgn="auto" latinLnBrk="0" hangingPunct="1">
              <a:lnSpc>
                <a:spcPts val="1800"/>
              </a:lnSpc>
              <a:spcBef>
                <a:spcPct val="0"/>
              </a:spcBef>
              <a:spcAft>
                <a:spcPts val="0"/>
              </a:spcAft>
              <a:buClrTx/>
              <a:buSzTx/>
              <a:buFontTx/>
              <a:buNone/>
              <a:tabLst/>
              <a:defRPr/>
            </a:pPr>
            <a:r>
              <a:rPr kumimoji="0" lang="en-US" sz="1800" b="1" i="0" u="none" strike="noStrike" kern="1200" cap="none" spc="179" normalizeH="0" baseline="0" noProof="0">
                <a:ln>
                  <a:noFill/>
                </a:ln>
                <a:solidFill>
                  <a:srgbClr val="FFFFFF"/>
                </a:solidFill>
                <a:effectLst/>
                <a:uLnTx/>
                <a:uFillTx/>
                <a:latin typeface="Open Sauce Bold"/>
                <a:ea typeface="Open Sauce Bold"/>
                <a:cs typeface="Open Sauce Bold"/>
                <a:sym typeface="Open Sauce Bold"/>
              </a:rPr>
              <a:t>Solution Overview</a:t>
            </a:r>
          </a:p>
        </p:txBody>
      </p:sp>
      <p:sp>
        <p:nvSpPr>
          <p:cNvPr id="6" name="TextBox 6"/>
          <p:cNvSpPr txBox="1"/>
          <p:nvPr/>
        </p:nvSpPr>
        <p:spPr>
          <a:xfrm>
            <a:off x="14411514" y="1057275"/>
            <a:ext cx="2847786" cy="245745"/>
          </a:xfrm>
          <a:prstGeom prst="rect">
            <a:avLst/>
          </a:prstGeom>
        </p:spPr>
        <p:txBody>
          <a:bodyPr lIns="0" tIns="0" rIns="0" bIns="0" rtlCol="0" anchor="t">
            <a:spAutoFit/>
          </a:bodyPr>
          <a:lstStyle/>
          <a:p>
            <a:pPr marL="0" marR="0" lvl="0" indent="0" algn="r" defTabSz="914400" rtl="0" eaLnBrk="1" fontAlgn="auto" latinLnBrk="0" hangingPunct="1">
              <a:lnSpc>
                <a:spcPts val="1800"/>
              </a:lnSpc>
              <a:spcBef>
                <a:spcPct val="0"/>
              </a:spcBef>
              <a:spcAft>
                <a:spcPts val="0"/>
              </a:spcAft>
              <a:buClrTx/>
              <a:buSzTx/>
              <a:buFontTx/>
              <a:buNone/>
              <a:tabLst/>
              <a:defRPr/>
            </a:pPr>
            <a:r>
              <a:rPr kumimoji="0" lang="en-US" sz="1800" b="1" i="0" u="none" strike="noStrike" kern="1200" cap="none" spc="179" normalizeH="0" baseline="0" noProof="0">
                <a:ln>
                  <a:noFill/>
                </a:ln>
                <a:solidFill>
                  <a:srgbClr val="8C7753"/>
                </a:solidFill>
                <a:effectLst/>
                <a:uLnTx/>
                <a:uFillTx/>
                <a:latin typeface="Open Sauce Bold"/>
                <a:ea typeface="Open Sauce Bold"/>
                <a:cs typeface="Open Sauce Bold"/>
                <a:sym typeface="Open Sauce Bold"/>
              </a:rPr>
              <a:t>Team A</a:t>
            </a:r>
          </a:p>
        </p:txBody>
      </p:sp>
      <p:sp>
        <p:nvSpPr>
          <p:cNvPr id="7" name="TextBox 7"/>
          <p:cNvSpPr txBox="1"/>
          <p:nvPr/>
        </p:nvSpPr>
        <p:spPr>
          <a:xfrm>
            <a:off x="9912749" y="3073722"/>
            <a:ext cx="3671199" cy="405765"/>
          </a:xfrm>
          <a:prstGeom prst="rect">
            <a:avLst/>
          </a:prstGeom>
        </p:spPr>
        <p:txBody>
          <a:bodyPr lIns="0" tIns="0" rIns="0" bIns="0" rtlCol="0" anchor="t">
            <a:spAutoFit/>
          </a:bodyPr>
          <a:lstStyle/>
          <a:p>
            <a:pPr marL="0" marR="0" lvl="0" indent="0" algn="l" defTabSz="914400" rtl="0" eaLnBrk="1" fontAlgn="auto" latinLnBrk="0" hangingPunct="1">
              <a:lnSpc>
                <a:spcPts val="3359"/>
              </a:lnSpc>
              <a:spcBef>
                <a:spcPct val="0"/>
              </a:spcBef>
              <a:spcAft>
                <a:spcPts val="0"/>
              </a:spcAft>
              <a:buClrTx/>
              <a:buSzTx/>
              <a:buFontTx/>
              <a:buNone/>
              <a:tabLst/>
              <a:defRPr/>
            </a:pPr>
            <a:r>
              <a:rPr kumimoji="0" lang="en-US" sz="2400" b="0" i="0" u="none" strike="noStrike" kern="1200" cap="none" spc="0" normalizeH="0" baseline="0" noProof="0">
                <a:ln>
                  <a:noFill/>
                </a:ln>
                <a:solidFill>
                  <a:srgbClr val="8C7753"/>
                </a:solidFill>
                <a:effectLst/>
                <a:uLnTx/>
                <a:uFillTx/>
                <a:latin typeface="Open Sauce"/>
                <a:ea typeface="Open Sauce"/>
                <a:cs typeface="Open Sauce"/>
                <a:sym typeface="Open Sauce"/>
              </a:rPr>
              <a:t>What We Created</a:t>
            </a:r>
          </a:p>
        </p:txBody>
      </p:sp>
      <p:sp>
        <p:nvSpPr>
          <p:cNvPr id="8" name="TextBox 8"/>
          <p:cNvSpPr txBox="1"/>
          <p:nvPr/>
        </p:nvSpPr>
        <p:spPr>
          <a:xfrm>
            <a:off x="9912749" y="3831912"/>
            <a:ext cx="7342398" cy="1108710"/>
          </a:xfrm>
          <a:prstGeom prst="rect">
            <a:avLst/>
          </a:prstGeom>
        </p:spPr>
        <p:txBody>
          <a:bodyPr lIns="0" tIns="0" rIns="0" bIns="0" rtlCol="0" anchor="t">
            <a:spAutoFit/>
          </a:bodyPr>
          <a:lstStyle/>
          <a:p>
            <a:pPr marL="0" marR="0" lvl="0" indent="0" algn="l" defTabSz="914400" rtl="0" eaLnBrk="1" fontAlgn="auto" latinLnBrk="0" hangingPunct="1">
              <a:lnSpc>
                <a:spcPts val="2940"/>
              </a:lnSpc>
              <a:spcBef>
                <a:spcPct val="0"/>
              </a:spcBef>
              <a:spcAft>
                <a:spcPts val="0"/>
              </a:spcAft>
              <a:buClrTx/>
              <a:buSzTx/>
              <a:buFontTx/>
              <a:buNone/>
              <a:tabLst/>
              <a:defRPr/>
            </a:pPr>
            <a:r>
              <a:rPr kumimoji="0" lang="en-US" sz="2100" b="0" i="0" u="none" strike="noStrike" kern="1200" cap="none" spc="0" normalizeH="0" baseline="0" noProof="0">
                <a:ln>
                  <a:noFill/>
                </a:ln>
                <a:solidFill>
                  <a:srgbClr val="331B0D"/>
                </a:solidFill>
                <a:effectLst/>
                <a:uLnTx/>
                <a:uFillTx/>
                <a:latin typeface="Open Sauce"/>
                <a:ea typeface="Open Sauce"/>
                <a:cs typeface="Open Sauce"/>
                <a:sym typeface="Open Sauce"/>
              </a:rPr>
              <a:t>We designed a lightweight digital planner made for students who want to stay organized without feeling overwhelmed.</a:t>
            </a:r>
          </a:p>
        </p:txBody>
      </p:sp>
      <p:sp>
        <p:nvSpPr>
          <p:cNvPr id="9" name="TextBox 9"/>
          <p:cNvSpPr txBox="1"/>
          <p:nvPr/>
        </p:nvSpPr>
        <p:spPr>
          <a:xfrm>
            <a:off x="9912749" y="5702622"/>
            <a:ext cx="4473749" cy="405765"/>
          </a:xfrm>
          <a:prstGeom prst="rect">
            <a:avLst/>
          </a:prstGeom>
        </p:spPr>
        <p:txBody>
          <a:bodyPr lIns="0" tIns="0" rIns="0" bIns="0" rtlCol="0" anchor="t">
            <a:spAutoFit/>
          </a:bodyPr>
          <a:lstStyle/>
          <a:p>
            <a:pPr marL="0" marR="0" lvl="0" indent="0" algn="l" defTabSz="914400" rtl="0" eaLnBrk="1" fontAlgn="auto" latinLnBrk="0" hangingPunct="1">
              <a:lnSpc>
                <a:spcPts val="3359"/>
              </a:lnSpc>
              <a:spcBef>
                <a:spcPct val="0"/>
              </a:spcBef>
              <a:spcAft>
                <a:spcPts val="0"/>
              </a:spcAft>
              <a:buClrTx/>
              <a:buSzTx/>
              <a:buFontTx/>
              <a:buNone/>
              <a:tabLst/>
              <a:defRPr/>
            </a:pPr>
            <a:r>
              <a:rPr kumimoji="0" lang="en-US" sz="2400" b="0" i="0" u="none" strike="noStrike" kern="1200" cap="none" spc="0" normalizeH="0" baseline="0" noProof="0">
                <a:ln>
                  <a:noFill/>
                </a:ln>
                <a:solidFill>
                  <a:srgbClr val="8C7753"/>
                </a:solidFill>
                <a:effectLst/>
                <a:uLnTx/>
                <a:uFillTx/>
                <a:latin typeface="Open Sauce"/>
                <a:ea typeface="Open Sauce"/>
                <a:cs typeface="Open Sauce"/>
                <a:sym typeface="Open Sauce"/>
              </a:rPr>
              <a:t>What It Does</a:t>
            </a:r>
          </a:p>
        </p:txBody>
      </p:sp>
      <p:sp>
        <p:nvSpPr>
          <p:cNvPr id="10" name="TextBox 10"/>
          <p:cNvSpPr txBox="1"/>
          <p:nvPr/>
        </p:nvSpPr>
        <p:spPr>
          <a:xfrm>
            <a:off x="9912749" y="6460812"/>
            <a:ext cx="7342398" cy="2223135"/>
          </a:xfrm>
          <a:prstGeom prst="rect">
            <a:avLst/>
          </a:prstGeom>
        </p:spPr>
        <p:txBody>
          <a:bodyPr lIns="0" tIns="0" rIns="0" bIns="0" rtlCol="0" anchor="t">
            <a:spAutoFit/>
          </a:bodyPr>
          <a:lstStyle/>
          <a:p>
            <a:pPr marL="453390" marR="0" lvl="1" indent="-226695" algn="l" defTabSz="914400" rtl="0" eaLnBrk="1" fontAlgn="auto" latinLnBrk="0" hangingPunct="1">
              <a:lnSpc>
                <a:spcPts val="2940"/>
              </a:lnSpc>
              <a:spcBef>
                <a:spcPct val="0"/>
              </a:spcBef>
              <a:spcAft>
                <a:spcPts val="0"/>
              </a:spcAft>
              <a:buClrTx/>
              <a:buSzTx/>
              <a:buFont typeface="Arial"/>
              <a:buChar char="•"/>
              <a:tabLst/>
              <a:defRPr/>
            </a:pPr>
            <a:r>
              <a:rPr kumimoji="0" lang="en-US" sz="2100" b="0" i="0" u="none" strike="noStrike" kern="1200" cap="none" spc="0" normalizeH="0" baseline="0" noProof="0">
                <a:ln>
                  <a:noFill/>
                </a:ln>
                <a:solidFill>
                  <a:srgbClr val="331B0D"/>
                </a:solidFill>
                <a:effectLst/>
                <a:uLnTx/>
                <a:uFillTx/>
                <a:latin typeface="Open Sauce"/>
                <a:ea typeface="Open Sauce"/>
                <a:cs typeface="Open Sauce"/>
                <a:sym typeface="Open Sauce"/>
              </a:rPr>
              <a:t>Allows users to create and manage tasks effortlessly</a:t>
            </a:r>
          </a:p>
          <a:p>
            <a:pPr marL="453390" marR="0" lvl="1" indent="-226695" algn="l" defTabSz="914400" rtl="0" eaLnBrk="1" fontAlgn="auto" latinLnBrk="0" hangingPunct="1">
              <a:lnSpc>
                <a:spcPts val="2940"/>
              </a:lnSpc>
              <a:spcBef>
                <a:spcPct val="0"/>
              </a:spcBef>
              <a:spcAft>
                <a:spcPts val="0"/>
              </a:spcAft>
              <a:buClrTx/>
              <a:buSzTx/>
              <a:buFont typeface="Arial"/>
              <a:buChar char="•"/>
              <a:tabLst/>
              <a:defRPr/>
            </a:pPr>
            <a:r>
              <a:rPr kumimoji="0" lang="en-US" sz="2100" b="0" i="0" u="none" strike="noStrike" kern="1200" cap="none" spc="0" normalizeH="0" baseline="0" noProof="0">
                <a:ln>
                  <a:noFill/>
                </a:ln>
                <a:solidFill>
                  <a:srgbClr val="331B0D"/>
                </a:solidFill>
                <a:effectLst/>
                <a:uLnTx/>
                <a:uFillTx/>
                <a:latin typeface="Open Sauce"/>
                <a:ea typeface="Open Sauce"/>
                <a:cs typeface="Open Sauce"/>
                <a:sym typeface="Open Sauce"/>
              </a:rPr>
              <a:t>Offers a distraction-free “focus mode” for study or work</a:t>
            </a:r>
          </a:p>
          <a:p>
            <a:pPr marL="453390" marR="0" lvl="1" indent="-226695" algn="l" defTabSz="914400" rtl="0" eaLnBrk="1" fontAlgn="auto" latinLnBrk="0" hangingPunct="1">
              <a:lnSpc>
                <a:spcPts val="2940"/>
              </a:lnSpc>
              <a:spcBef>
                <a:spcPct val="0"/>
              </a:spcBef>
              <a:spcAft>
                <a:spcPts val="0"/>
              </a:spcAft>
              <a:buClrTx/>
              <a:buSzTx/>
              <a:buFont typeface="Arial"/>
              <a:buChar char="•"/>
              <a:tabLst/>
              <a:defRPr/>
            </a:pPr>
            <a:r>
              <a:rPr kumimoji="0" lang="en-US" sz="2100" b="0" i="0" u="none" strike="noStrike" kern="1200" cap="none" spc="0" normalizeH="0" baseline="0" noProof="0">
                <a:ln>
                  <a:noFill/>
                </a:ln>
                <a:solidFill>
                  <a:srgbClr val="331B0D"/>
                </a:solidFill>
                <a:effectLst/>
                <a:uLnTx/>
                <a:uFillTx/>
                <a:latin typeface="Open Sauce"/>
                <a:ea typeface="Open Sauce"/>
                <a:cs typeface="Open Sauce"/>
                <a:sym typeface="Open Sauce"/>
              </a:rPr>
              <a:t>Provides customizable reminders and alerts</a:t>
            </a:r>
          </a:p>
          <a:p>
            <a:pPr marL="453390" marR="0" lvl="1" indent="-226695" algn="l" defTabSz="914400" rtl="0" eaLnBrk="1" fontAlgn="auto" latinLnBrk="0" hangingPunct="1">
              <a:lnSpc>
                <a:spcPts val="2940"/>
              </a:lnSpc>
              <a:spcBef>
                <a:spcPct val="0"/>
              </a:spcBef>
              <a:spcAft>
                <a:spcPts val="0"/>
              </a:spcAft>
              <a:buClrTx/>
              <a:buSzTx/>
              <a:buFont typeface="Arial"/>
              <a:buChar char="•"/>
              <a:tabLst/>
              <a:defRPr/>
            </a:pPr>
            <a:r>
              <a:rPr kumimoji="0" lang="en-US" sz="2100" b="0" i="0" u="none" strike="noStrike" kern="1200" cap="none" spc="0" normalizeH="0" baseline="0" noProof="0">
                <a:ln>
                  <a:noFill/>
                </a:ln>
                <a:solidFill>
                  <a:srgbClr val="331B0D"/>
                </a:solidFill>
                <a:effectLst/>
                <a:uLnTx/>
                <a:uFillTx/>
                <a:latin typeface="Open Sauce"/>
                <a:ea typeface="Open Sauce"/>
                <a:cs typeface="Open Sauce"/>
                <a:sym typeface="Open Sauce"/>
              </a:rPr>
              <a:t>Syncs data across multiple devices</a:t>
            </a:r>
          </a:p>
          <a:p>
            <a:pPr marL="453390" marR="0" lvl="1" indent="-226695" algn="l" defTabSz="914400" rtl="0" eaLnBrk="1" fontAlgn="auto" latinLnBrk="0" hangingPunct="1">
              <a:lnSpc>
                <a:spcPts val="2940"/>
              </a:lnSpc>
              <a:spcBef>
                <a:spcPct val="0"/>
              </a:spcBef>
              <a:spcAft>
                <a:spcPts val="0"/>
              </a:spcAft>
              <a:buClrTx/>
              <a:buSzTx/>
              <a:buFont typeface="Arial"/>
              <a:buChar char="•"/>
              <a:tabLst/>
              <a:defRPr/>
            </a:pPr>
            <a:r>
              <a:rPr kumimoji="0" lang="en-US" sz="2100" b="0" i="0" u="none" strike="noStrike" kern="1200" cap="none" spc="0" normalizeH="0" baseline="0" noProof="0">
                <a:ln>
                  <a:noFill/>
                </a:ln>
                <a:solidFill>
                  <a:srgbClr val="331B0D"/>
                </a:solidFill>
                <a:effectLst/>
                <a:uLnTx/>
                <a:uFillTx/>
                <a:latin typeface="Open Sauce"/>
                <a:ea typeface="Open Sauce"/>
                <a:cs typeface="Open Sauce"/>
                <a:sym typeface="Open Sauce"/>
              </a:rPr>
              <a:t>Supports offline access for uninterrupted use</a:t>
            </a:r>
          </a:p>
        </p:txBody>
      </p:sp>
    </p:spTree>
    <p:extLst>
      <p:ext uri="{BB962C8B-B14F-4D97-AF65-F5344CB8AC3E}">
        <p14:creationId xmlns:p14="http://schemas.microsoft.com/office/powerpoint/2010/main" val="16846764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AF7F0"/>
        </a:solidFill>
        <a:effectLst/>
      </p:bgPr>
    </p:bg>
    <p:spTree>
      <p:nvGrpSpPr>
        <p:cNvPr id="1" name=""/>
        <p:cNvGrpSpPr/>
        <p:nvPr/>
      </p:nvGrpSpPr>
      <p:grpSpPr>
        <a:xfrm>
          <a:off x="0" y="0"/>
          <a:ext cx="0" cy="0"/>
          <a:chOff x="0" y="0"/>
          <a:chExt cx="0" cy="0"/>
        </a:xfrm>
      </p:grpSpPr>
      <p:sp>
        <p:nvSpPr>
          <p:cNvPr id="2" name="TextBox 2"/>
          <p:cNvSpPr txBox="1"/>
          <p:nvPr/>
        </p:nvSpPr>
        <p:spPr>
          <a:xfrm>
            <a:off x="1028700" y="1989777"/>
            <a:ext cx="8115300" cy="636270"/>
          </a:xfrm>
          <a:prstGeom prst="rect">
            <a:avLst/>
          </a:prstGeom>
        </p:spPr>
        <p:txBody>
          <a:bodyPr lIns="0" tIns="0" rIns="0" bIns="0" rtlCol="0" anchor="t">
            <a:spAutoFit/>
          </a:bodyPr>
          <a:lstStyle/>
          <a:p>
            <a:pPr marL="0" marR="0" lvl="0" indent="0" algn="l" defTabSz="914400" rtl="0" eaLnBrk="1" fontAlgn="auto" latinLnBrk="0" hangingPunct="1">
              <a:lnSpc>
                <a:spcPts val="4800"/>
              </a:lnSpc>
              <a:spcBef>
                <a:spcPts val="0"/>
              </a:spcBef>
              <a:spcAft>
                <a:spcPts val="0"/>
              </a:spcAft>
              <a:buClrTx/>
              <a:buSzTx/>
              <a:buFontTx/>
              <a:buNone/>
              <a:tabLst/>
              <a:defRPr/>
            </a:pPr>
            <a:r>
              <a:rPr kumimoji="0" lang="en-US" sz="4800" b="0" i="0" u="none" strike="noStrike" kern="1200" cap="none" spc="-288" normalizeH="0" baseline="0" noProof="0">
                <a:ln>
                  <a:noFill/>
                </a:ln>
                <a:solidFill>
                  <a:srgbClr val="331B0D"/>
                </a:solidFill>
                <a:effectLst/>
                <a:uLnTx/>
                <a:uFillTx/>
                <a:latin typeface="Open Sauce"/>
                <a:ea typeface="Open Sauce"/>
                <a:cs typeface="Open Sauce"/>
                <a:sym typeface="Open Sauce"/>
              </a:rPr>
              <a:t>Key Features</a:t>
            </a:r>
          </a:p>
        </p:txBody>
      </p:sp>
      <p:sp>
        <p:nvSpPr>
          <p:cNvPr id="3" name="TextBox 3"/>
          <p:cNvSpPr txBox="1"/>
          <p:nvPr/>
        </p:nvSpPr>
        <p:spPr>
          <a:xfrm>
            <a:off x="1028700" y="4219448"/>
            <a:ext cx="6999640" cy="4345305"/>
          </a:xfrm>
          <a:prstGeom prst="rect">
            <a:avLst/>
          </a:prstGeom>
        </p:spPr>
        <p:txBody>
          <a:bodyPr lIns="0" tIns="0" rIns="0" bIns="0" rtlCol="0" anchor="t">
            <a:spAutoFit/>
          </a:bodyPr>
          <a:lstStyle/>
          <a:p>
            <a:pPr marL="0" marR="0" lvl="0" indent="0" algn="l" defTabSz="914400" rtl="0" eaLnBrk="1" fontAlgn="auto" latinLnBrk="0" hangingPunct="1">
              <a:lnSpc>
                <a:spcPts val="3840"/>
              </a:lnSpc>
              <a:spcBef>
                <a:spcPts val="0"/>
              </a:spcBef>
              <a:spcAft>
                <a:spcPts val="0"/>
              </a:spcAft>
              <a:buClrTx/>
              <a:buSzTx/>
              <a:buFontTx/>
              <a:buNone/>
              <a:tabLst/>
              <a:defRPr/>
            </a:pPr>
            <a:r>
              <a:rPr kumimoji="0" lang="en-US" sz="2400" b="0" i="0" u="none" strike="noStrike" kern="1200" cap="none" spc="0" normalizeH="0" baseline="0" noProof="0">
                <a:ln>
                  <a:noFill/>
                </a:ln>
                <a:solidFill>
                  <a:srgbClr val="331B0D"/>
                </a:solidFill>
                <a:effectLst/>
                <a:uLnTx/>
                <a:uFillTx/>
                <a:latin typeface="Open Sauce"/>
                <a:ea typeface="Open Sauce"/>
                <a:cs typeface="Open Sauce"/>
                <a:sym typeface="Open Sauce"/>
              </a:rPr>
              <a:t>Our final design includes a set of focused features aimed at enhancing usability and effectiveness. These include a clean visual layout for easy navigation, a drag-and-drop task scheduler, gentle reminders to reduce stress, and an offline mode for uninterrupted access. Each component was chosen to support the user’s productivity while keeping the interface simple and distraction-free.</a:t>
            </a:r>
          </a:p>
        </p:txBody>
      </p:sp>
      <p:sp>
        <p:nvSpPr>
          <p:cNvPr id="4" name="Freeform 4"/>
          <p:cNvSpPr/>
          <p:nvPr/>
        </p:nvSpPr>
        <p:spPr>
          <a:xfrm>
            <a:off x="9144000" y="0"/>
            <a:ext cx="9144000" cy="10287000"/>
          </a:xfrm>
          <a:custGeom>
            <a:avLst/>
            <a:gdLst/>
            <a:ahLst/>
            <a:cxnLst/>
            <a:rect l="l" t="t" r="r" b="b"/>
            <a:pathLst>
              <a:path w="9144000" h="10287000">
                <a:moveTo>
                  <a:pt x="0" y="0"/>
                </a:moveTo>
                <a:lnTo>
                  <a:pt x="9144000" y="0"/>
                </a:lnTo>
                <a:lnTo>
                  <a:pt x="9144000" y="10287000"/>
                </a:lnTo>
                <a:lnTo>
                  <a:pt x="0" y="10287000"/>
                </a:lnTo>
                <a:lnTo>
                  <a:pt x="0" y="0"/>
                </a:lnTo>
                <a:close/>
              </a:path>
            </a:pathLst>
          </a:custGeom>
          <a:blipFill>
            <a:blip r:embed="rId2"/>
            <a:stretch>
              <a:fillRect l="-63065" r="-63065"/>
            </a:stretch>
          </a:blipFill>
        </p:spPr>
      </p:sp>
      <p:sp>
        <p:nvSpPr>
          <p:cNvPr id="5" name="TextBox 5"/>
          <p:cNvSpPr txBox="1"/>
          <p:nvPr/>
        </p:nvSpPr>
        <p:spPr>
          <a:xfrm>
            <a:off x="12698616" y="8984615"/>
            <a:ext cx="4560684" cy="273685"/>
          </a:xfrm>
          <a:prstGeom prst="rect">
            <a:avLst/>
          </a:prstGeom>
        </p:spPr>
        <p:txBody>
          <a:bodyPr lIns="0" tIns="0" rIns="0" bIns="0" rtlCol="0" anchor="t">
            <a:spAutoFit/>
          </a:bodyPr>
          <a:lstStyle/>
          <a:p>
            <a:pPr marL="0" marR="0" lvl="0" indent="0" algn="r" defTabSz="914400" rtl="0" eaLnBrk="1" fontAlgn="auto" latinLnBrk="0" hangingPunct="1">
              <a:lnSpc>
                <a:spcPts val="2239"/>
              </a:lnSpc>
              <a:spcBef>
                <a:spcPts val="0"/>
              </a:spcBef>
              <a:spcAft>
                <a:spcPts val="0"/>
              </a:spcAft>
              <a:buClrTx/>
              <a:buSzTx/>
              <a:buFontTx/>
              <a:buNone/>
              <a:tabLst/>
              <a:defRPr/>
            </a:pPr>
            <a:r>
              <a:rPr kumimoji="0" lang="en-US" sz="1599" b="0" i="0" u="none" strike="noStrike" kern="1200" cap="none" spc="0" normalizeH="0" baseline="0" noProof="0">
                <a:ln>
                  <a:noFill/>
                </a:ln>
                <a:solidFill>
                  <a:srgbClr val="331B0D"/>
                </a:solidFill>
                <a:effectLst/>
                <a:uLnTx/>
                <a:uFillTx/>
                <a:latin typeface="Open Sauce"/>
                <a:ea typeface="Open Sauce"/>
                <a:cs typeface="Open Sauce"/>
                <a:sym typeface="Open Sauce"/>
              </a:rPr>
              <a:t>9</a:t>
            </a:r>
          </a:p>
        </p:txBody>
      </p:sp>
      <p:sp>
        <p:nvSpPr>
          <p:cNvPr id="6" name="TextBox 6"/>
          <p:cNvSpPr txBox="1"/>
          <p:nvPr/>
        </p:nvSpPr>
        <p:spPr>
          <a:xfrm>
            <a:off x="1028700" y="1057275"/>
            <a:ext cx="2847786" cy="245745"/>
          </a:xfrm>
          <a:prstGeom prst="rect">
            <a:avLst/>
          </a:prstGeom>
        </p:spPr>
        <p:txBody>
          <a:bodyPr lIns="0" tIns="0" rIns="0" bIns="0" rtlCol="0" anchor="t">
            <a:spAutoFit/>
          </a:bodyPr>
          <a:lstStyle/>
          <a:p>
            <a:pPr marL="0" marR="0" lvl="0" indent="0" algn="just" defTabSz="914400" rtl="0" eaLnBrk="1" fontAlgn="auto" latinLnBrk="0" hangingPunct="1">
              <a:lnSpc>
                <a:spcPts val="1800"/>
              </a:lnSpc>
              <a:spcBef>
                <a:spcPct val="0"/>
              </a:spcBef>
              <a:spcAft>
                <a:spcPts val="0"/>
              </a:spcAft>
              <a:buClrTx/>
              <a:buSzTx/>
              <a:buFontTx/>
              <a:buNone/>
              <a:tabLst/>
              <a:defRPr/>
            </a:pPr>
            <a:r>
              <a:rPr kumimoji="0" lang="en-US" sz="1800" b="1" i="0" u="none" strike="noStrike" kern="1200" cap="none" spc="179" normalizeH="0" baseline="0" noProof="0">
                <a:ln>
                  <a:noFill/>
                </a:ln>
                <a:solidFill>
                  <a:srgbClr val="8C7753"/>
                </a:solidFill>
                <a:effectLst/>
                <a:uLnTx/>
                <a:uFillTx/>
                <a:latin typeface="Open Sauce Bold"/>
                <a:ea typeface="Open Sauce Bold"/>
                <a:cs typeface="Open Sauce Bold"/>
                <a:sym typeface="Open Sauce Bold"/>
              </a:rPr>
              <a:t>Key Features</a:t>
            </a:r>
          </a:p>
        </p:txBody>
      </p:sp>
      <p:sp>
        <p:nvSpPr>
          <p:cNvPr id="7" name="TextBox 7"/>
          <p:cNvSpPr txBox="1"/>
          <p:nvPr/>
        </p:nvSpPr>
        <p:spPr>
          <a:xfrm>
            <a:off x="14411514" y="1057275"/>
            <a:ext cx="2847786" cy="245745"/>
          </a:xfrm>
          <a:prstGeom prst="rect">
            <a:avLst/>
          </a:prstGeom>
        </p:spPr>
        <p:txBody>
          <a:bodyPr lIns="0" tIns="0" rIns="0" bIns="0" rtlCol="0" anchor="t">
            <a:spAutoFit/>
          </a:bodyPr>
          <a:lstStyle/>
          <a:p>
            <a:pPr marL="0" marR="0" lvl="0" indent="0" algn="r" defTabSz="914400" rtl="0" eaLnBrk="1" fontAlgn="auto" latinLnBrk="0" hangingPunct="1">
              <a:lnSpc>
                <a:spcPts val="1800"/>
              </a:lnSpc>
              <a:spcBef>
                <a:spcPct val="0"/>
              </a:spcBef>
              <a:spcAft>
                <a:spcPts val="0"/>
              </a:spcAft>
              <a:buClrTx/>
              <a:buSzTx/>
              <a:buFontTx/>
              <a:buNone/>
              <a:tabLst/>
              <a:defRPr/>
            </a:pPr>
            <a:r>
              <a:rPr kumimoji="0" lang="en-US" sz="1800" b="1" i="0" u="none" strike="noStrike" kern="1200" cap="none" spc="179" normalizeH="0" baseline="0" noProof="0">
                <a:ln>
                  <a:noFill/>
                </a:ln>
                <a:solidFill>
                  <a:srgbClr val="8C7753"/>
                </a:solidFill>
                <a:effectLst/>
                <a:uLnTx/>
                <a:uFillTx/>
                <a:latin typeface="Open Sauce Bold"/>
                <a:ea typeface="Open Sauce Bold"/>
                <a:cs typeface="Open Sauce Bold"/>
                <a:sym typeface="Open Sauce Bold"/>
              </a:rPr>
              <a:t>Team A</a:t>
            </a:r>
          </a:p>
        </p:txBody>
      </p:sp>
    </p:spTree>
    <p:extLst>
      <p:ext uri="{BB962C8B-B14F-4D97-AF65-F5344CB8AC3E}">
        <p14:creationId xmlns:p14="http://schemas.microsoft.com/office/powerpoint/2010/main" val="27390922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AF7F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6455618"/>
          </a:xfrm>
          <a:custGeom>
            <a:avLst/>
            <a:gdLst/>
            <a:ahLst/>
            <a:cxnLst/>
            <a:rect l="l" t="t" r="r" b="b"/>
            <a:pathLst>
              <a:path w="18288000" h="6455618">
                <a:moveTo>
                  <a:pt x="0" y="0"/>
                </a:moveTo>
                <a:lnTo>
                  <a:pt x="18288000" y="0"/>
                </a:lnTo>
                <a:lnTo>
                  <a:pt x="18288000" y="6455618"/>
                </a:lnTo>
                <a:lnTo>
                  <a:pt x="0" y="6455618"/>
                </a:lnTo>
                <a:lnTo>
                  <a:pt x="0" y="0"/>
                </a:lnTo>
                <a:close/>
              </a:path>
            </a:pathLst>
          </a:custGeom>
          <a:blipFill>
            <a:blip r:embed="rId2"/>
            <a:stretch>
              <a:fillRect t="-29674" b="-29674"/>
            </a:stretch>
          </a:blipFill>
        </p:spPr>
      </p:sp>
      <p:sp>
        <p:nvSpPr>
          <p:cNvPr id="3" name="TextBox 3"/>
          <p:cNvSpPr txBox="1"/>
          <p:nvPr/>
        </p:nvSpPr>
        <p:spPr>
          <a:xfrm>
            <a:off x="1028700" y="7312868"/>
            <a:ext cx="4056898" cy="944880"/>
          </a:xfrm>
          <a:prstGeom prst="rect">
            <a:avLst/>
          </a:prstGeom>
        </p:spPr>
        <p:txBody>
          <a:bodyPr lIns="0" tIns="0" rIns="0" bIns="0" rtlCol="0" anchor="t">
            <a:spAutoFit/>
          </a:bodyPr>
          <a:lstStyle/>
          <a:p>
            <a:pPr marL="0" marR="0" lvl="0" indent="0" algn="l" defTabSz="914400" rtl="0" eaLnBrk="1" fontAlgn="auto" latinLnBrk="0" hangingPunct="1">
              <a:lnSpc>
                <a:spcPts val="3840"/>
              </a:lnSpc>
              <a:spcBef>
                <a:spcPts val="0"/>
              </a:spcBef>
              <a:spcAft>
                <a:spcPts val="0"/>
              </a:spcAft>
              <a:buClrTx/>
              <a:buSzTx/>
              <a:buFontTx/>
              <a:buNone/>
              <a:tabLst/>
              <a:defRPr/>
            </a:pPr>
            <a:r>
              <a:rPr kumimoji="0" lang="en-US" sz="2400" b="0" i="0" u="none" strike="noStrike" kern="1200" cap="none" spc="0" normalizeH="0" baseline="0" noProof="0">
                <a:ln>
                  <a:noFill/>
                </a:ln>
                <a:solidFill>
                  <a:srgbClr val="331B0D"/>
                </a:solidFill>
                <a:effectLst/>
                <a:uLnTx/>
                <a:uFillTx/>
                <a:latin typeface="Open Sauce"/>
                <a:ea typeface="Open Sauce"/>
                <a:cs typeface="Open Sauce"/>
                <a:sym typeface="Open Sauce"/>
              </a:rPr>
              <a:t>Simple layout with today’s tasks and quick notes</a:t>
            </a:r>
          </a:p>
        </p:txBody>
      </p:sp>
      <p:sp>
        <p:nvSpPr>
          <p:cNvPr id="4" name="TextBox 4"/>
          <p:cNvSpPr txBox="1"/>
          <p:nvPr/>
        </p:nvSpPr>
        <p:spPr>
          <a:xfrm>
            <a:off x="12698616" y="8984615"/>
            <a:ext cx="4560684" cy="273685"/>
          </a:xfrm>
          <a:prstGeom prst="rect">
            <a:avLst/>
          </a:prstGeom>
        </p:spPr>
        <p:txBody>
          <a:bodyPr lIns="0" tIns="0" rIns="0" bIns="0" rtlCol="0" anchor="t">
            <a:spAutoFit/>
          </a:bodyPr>
          <a:lstStyle/>
          <a:p>
            <a:pPr marL="0" marR="0" lvl="0" indent="0" algn="r" defTabSz="914400" rtl="0" eaLnBrk="1" fontAlgn="auto" latinLnBrk="0" hangingPunct="1">
              <a:lnSpc>
                <a:spcPts val="2239"/>
              </a:lnSpc>
              <a:spcBef>
                <a:spcPts val="0"/>
              </a:spcBef>
              <a:spcAft>
                <a:spcPts val="0"/>
              </a:spcAft>
              <a:buClrTx/>
              <a:buSzTx/>
              <a:buFontTx/>
              <a:buNone/>
              <a:tabLst/>
              <a:defRPr/>
            </a:pPr>
            <a:r>
              <a:rPr kumimoji="0" lang="en-US" sz="1599" b="0" i="0" u="none" strike="noStrike" kern="1200" cap="none" spc="0" normalizeH="0" baseline="0" noProof="0">
                <a:ln>
                  <a:noFill/>
                </a:ln>
                <a:solidFill>
                  <a:srgbClr val="331B0D"/>
                </a:solidFill>
                <a:effectLst/>
                <a:uLnTx/>
                <a:uFillTx/>
                <a:latin typeface="Open Sauce"/>
                <a:ea typeface="Open Sauce"/>
                <a:cs typeface="Open Sauce"/>
                <a:sym typeface="Open Sauce"/>
              </a:rPr>
              <a:t>10</a:t>
            </a:r>
          </a:p>
        </p:txBody>
      </p:sp>
      <p:sp>
        <p:nvSpPr>
          <p:cNvPr id="5" name="TextBox 5"/>
          <p:cNvSpPr txBox="1"/>
          <p:nvPr/>
        </p:nvSpPr>
        <p:spPr>
          <a:xfrm>
            <a:off x="1028700" y="1057275"/>
            <a:ext cx="2847786" cy="245745"/>
          </a:xfrm>
          <a:prstGeom prst="rect">
            <a:avLst/>
          </a:prstGeom>
        </p:spPr>
        <p:txBody>
          <a:bodyPr lIns="0" tIns="0" rIns="0" bIns="0" rtlCol="0" anchor="t">
            <a:spAutoFit/>
          </a:bodyPr>
          <a:lstStyle/>
          <a:p>
            <a:pPr marL="0" marR="0" lvl="0" indent="0" algn="just" defTabSz="914400" rtl="0" eaLnBrk="1" fontAlgn="auto" latinLnBrk="0" hangingPunct="1">
              <a:lnSpc>
                <a:spcPts val="1800"/>
              </a:lnSpc>
              <a:spcBef>
                <a:spcPct val="0"/>
              </a:spcBef>
              <a:spcAft>
                <a:spcPts val="0"/>
              </a:spcAft>
              <a:buClrTx/>
              <a:buSzTx/>
              <a:buFontTx/>
              <a:buNone/>
              <a:tabLst/>
              <a:defRPr/>
            </a:pPr>
            <a:r>
              <a:rPr kumimoji="0" lang="en-US" sz="1800" b="1" i="0" u="none" strike="noStrike" kern="1200" cap="none" spc="179" normalizeH="0" baseline="0" noProof="0">
                <a:ln>
                  <a:noFill/>
                </a:ln>
                <a:solidFill>
                  <a:srgbClr val="FAF7F0"/>
                </a:solidFill>
                <a:effectLst/>
                <a:uLnTx/>
                <a:uFillTx/>
                <a:latin typeface="Open Sauce Bold"/>
                <a:ea typeface="Open Sauce Bold"/>
                <a:cs typeface="Open Sauce Bold"/>
                <a:sym typeface="Open Sauce Bold"/>
              </a:rPr>
              <a:t>Prototype</a:t>
            </a:r>
          </a:p>
        </p:txBody>
      </p:sp>
      <p:sp>
        <p:nvSpPr>
          <p:cNvPr id="6" name="TextBox 6"/>
          <p:cNvSpPr txBox="1"/>
          <p:nvPr/>
        </p:nvSpPr>
        <p:spPr>
          <a:xfrm>
            <a:off x="14411514" y="1057275"/>
            <a:ext cx="2847786" cy="245745"/>
          </a:xfrm>
          <a:prstGeom prst="rect">
            <a:avLst/>
          </a:prstGeom>
        </p:spPr>
        <p:txBody>
          <a:bodyPr lIns="0" tIns="0" rIns="0" bIns="0" rtlCol="0" anchor="t">
            <a:spAutoFit/>
          </a:bodyPr>
          <a:lstStyle/>
          <a:p>
            <a:pPr marL="0" marR="0" lvl="0" indent="0" algn="r" defTabSz="914400" rtl="0" eaLnBrk="1" fontAlgn="auto" latinLnBrk="0" hangingPunct="1">
              <a:lnSpc>
                <a:spcPts val="1800"/>
              </a:lnSpc>
              <a:spcBef>
                <a:spcPct val="0"/>
              </a:spcBef>
              <a:spcAft>
                <a:spcPts val="0"/>
              </a:spcAft>
              <a:buClrTx/>
              <a:buSzTx/>
              <a:buFontTx/>
              <a:buNone/>
              <a:tabLst/>
              <a:defRPr/>
            </a:pPr>
            <a:r>
              <a:rPr kumimoji="0" lang="en-US" sz="1800" b="1" i="0" u="none" strike="noStrike" kern="1200" cap="none" spc="179" normalizeH="0" baseline="0" noProof="0">
                <a:ln>
                  <a:noFill/>
                </a:ln>
                <a:solidFill>
                  <a:srgbClr val="FAF7F0"/>
                </a:solidFill>
                <a:effectLst/>
                <a:uLnTx/>
                <a:uFillTx/>
                <a:latin typeface="Open Sauce Bold"/>
                <a:ea typeface="Open Sauce Bold"/>
                <a:cs typeface="Open Sauce Bold"/>
                <a:sym typeface="Open Sauce Bold"/>
              </a:rPr>
              <a:t>Team A</a:t>
            </a:r>
          </a:p>
        </p:txBody>
      </p:sp>
      <p:sp>
        <p:nvSpPr>
          <p:cNvPr id="7" name="TextBox 7"/>
          <p:cNvSpPr txBox="1"/>
          <p:nvPr/>
        </p:nvSpPr>
        <p:spPr>
          <a:xfrm>
            <a:off x="7115551" y="7312868"/>
            <a:ext cx="4056898" cy="944880"/>
          </a:xfrm>
          <a:prstGeom prst="rect">
            <a:avLst/>
          </a:prstGeom>
        </p:spPr>
        <p:txBody>
          <a:bodyPr lIns="0" tIns="0" rIns="0" bIns="0" rtlCol="0" anchor="t">
            <a:spAutoFit/>
          </a:bodyPr>
          <a:lstStyle/>
          <a:p>
            <a:pPr marL="0" marR="0" lvl="0" indent="0" algn="l" defTabSz="914400" rtl="0" eaLnBrk="1" fontAlgn="auto" latinLnBrk="0" hangingPunct="1">
              <a:lnSpc>
                <a:spcPts val="3840"/>
              </a:lnSpc>
              <a:spcBef>
                <a:spcPts val="0"/>
              </a:spcBef>
              <a:spcAft>
                <a:spcPts val="0"/>
              </a:spcAft>
              <a:buClrTx/>
              <a:buSzTx/>
              <a:buFontTx/>
              <a:buNone/>
              <a:tabLst/>
              <a:defRPr/>
            </a:pPr>
            <a:r>
              <a:rPr kumimoji="0" lang="en-US" sz="2400" b="0" i="0" u="none" strike="noStrike" kern="1200" cap="none" spc="0" normalizeH="0" baseline="0" noProof="0">
                <a:ln>
                  <a:noFill/>
                </a:ln>
                <a:solidFill>
                  <a:srgbClr val="331B0D"/>
                </a:solidFill>
                <a:effectLst/>
                <a:uLnTx/>
                <a:uFillTx/>
                <a:latin typeface="Open Sauce"/>
                <a:ea typeface="Open Sauce"/>
                <a:cs typeface="Open Sauce"/>
                <a:sym typeface="Open Sauce"/>
              </a:rPr>
              <a:t>Drag-and-drop interface to organize your week</a:t>
            </a:r>
          </a:p>
        </p:txBody>
      </p:sp>
      <p:sp>
        <p:nvSpPr>
          <p:cNvPr id="8" name="TextBox 8"/>
          <p:cNvSpPr txBox="1"/>
          <p:nvPr/>
        </p:nvSpPr>
        <p:spPr>
          <a:xfrm>
            <a:off x="13202402" y="7312868"/>
            <a:ext cx="4056898" cy="944880"/>
          </a:xfrm>
          <a:prstGeom prst="rect">
            <a:avLst/>
          </a:prstGeom>
        </p:spPr>
        <p:txBody>
          <a:bodyPr lIns="0" tIns="0" rIns="0" bIns="0" rtlCol="0" anchor="t">
            <a:spAutoFit/>
          </a:bodyPr>
          <a:lstStyle/>
          <a:p>
            <a:pPr marL="0" marR="0" lvl="0" indent="0" algn="l" defTabSz="914400" rtl="0" eaLnBrk="1" fontAlgn="auto" latinLnBrk="0" hangingPunct="1">
              <a:lnSpc>
                <a:spcPts val="3840"/>
              </a:lnSpc>
              <a:spcBef>
                <a:spcPts val="0"/>
              </a:spcBef>
              <a:spcAft>
                <a:spcPts val="0"/>
              </a:spcAft>
              <a:buClrTx/>
              <a:buSzTx/>
              <a:buFontTx/>
              <a:buNone/>
              <a:tabLst/>
              <a:defRPr/>
            </a:pPr>
            <a:r>
              <a:rPr kumimoji="0" lang="en-US" sz="2400" b="0" i="0" u="none" strike="noStrike" kern="1200" cap="none" spc="0" normalizeH="0" baseline="0" noProof="0">
                <a:ln>
                  <a:noFill/>
                </a:ln>
                <a:solidFill>
                  <a:srgbClr val="331B0D"/>
                </a:solidFill>
                <a:effectLst/>
                <a:uLnTx/>
                <a:uFillTx/>
                <a:latin typeface="Open Sauce"/>
                <a:ea typeface="Open Sauce"/>
                <a:cs typeface="Open Sauce"/>
                <a:sym typeface="Open Sauce"/>
              </a:rPr>
              <a:t>Minimal screen with timer and soft reminders</a:t>
            </a:r>
          </a:p>
        </p:txBody>
      </p:sp>
    </p:spTree>
    <p:extLst>
      <p:ext uri="{BB962C8B-B14F-4D97-AF65-F5344CB8AC3E}">
        <p14:creationId xmlns:p14="http://schemas.microsoft.com/office/powerpoint/2010/main" val="1694544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AF7F0"/>
        </a:solidFill>
        <a:effectLst/>
      </p:bgPr>
    </p:bg>
    <p:spTree>
      <p:nvGrpSpPr>
        <p:cNvPr id="1" name=""/>
        <p:cNvGrpSpPr/>
        <p:nvPr/>
      </p:nvGrpSpPr>
      <p:grpSpPr>
        <a:xfrm>
          <a:off x="0" y="0"/>
          <a:ext cx="0" cy="0"/>
          <a:chOff x="0" y="0"/>
          <a:chExt cx="0" cy="0"/>
        </a:xfrm>
      </p:grpSpPr>
      <p:sp>
        <p:nvSpPr>
          <p:cNvPr id="2" name="TextBox 2"/>
          <p:cNvSpPr txBox="1"/>
          <p:nvPr/>
        </p:nvSpPr>
        <p:spPr>
          <a:xfrm>
            <a:off x="12698616" y="8984615"/>
            <a:ext cx="4560684" cy="273685"/>
          </a:xfrm>
          <a:prstGeom prst="rect">
            <a:avLst/>
          </a:prstGeom>
        </p:spPr>
        <p:txBody>
          <a:bodyPr lIns="0" tIns="0" rIns="0" bIns="0" rtlCol="0" anchor="t">
            <a:spAutoFit/>
          </a:bodyPr>
          <a:lstStyle/>
          <a:p>
            <a:pPr marL="0" marR="0" lvl="0" indent="0" algn="r" defTabSz="914400" rtl="0" eaLnBrk="1" fontAlgn="auto" latinLnBrk="0" hangingPunct="1">
              <a:lnSpc>
                <a:spcPts val="2239"/>
              </a:lnSpc>
              <a:spcBef>
                <a:spcPts val="0"/>
              </a:spcBef>
              <a:spcAft>
                <a:spcPts val="0"/>
              </a:spcAft>
              <a:buClrTx/>
              <a:buSzTx/>
              <a:buFontTx/>
              <a:buNone/>
              <a:tabLst/>
              <a:defRPr/>
            </a:pPr>
            <a:r>
              <a:rPr kumimoji="0" lang="en-US" sz="1599" b="0" i="0" u="none" strike="noStrike" kern="1200" cap="none" spc="0" normalizeH="0" baseline="0" noProof="0">
                <a:ln>
                  <a:noFill/>
                </a:ln>
                <a:solidFill>
                  <a:srgbClr val="331B0D"/>
                </a:solidFill>
                <a:effectLst/>
                <a:uLnTx/>
                <a:uFillTx/>
                <a:latin typeface="Open Sauce"/>
                <a:ea typeface="Open Sauce"/>
                <a:cs typeface="Open Sauce"/>
                <a:sym typeface="Open Sauce"/>
              </a:rPr>
              <a:t>11</a:t>
            </a:r>
          </a:p>
        </p:txBody>
      </p:sp>
      <p:sp>
        <p:nvSpPr>
          <p:cNvPr id="3" name="TextBox 3"/>
          <p:cNvSpPr txBox="1"/>
          <p:nvPr/>
        </p:nvSpPr>
        <p:spPr>
          <a:xfrm>
            <a:off x="1028700" y="1057275"/>
            <a:ext cx="3677466" cy="245745"/>
          </a:xfrm>
          <a:prstGeom prst="rect">
            <a:avLst/>
          </a:prstGeom>
        </p:spPr>
        <p:txBody>
          <a:bodyPr lIns="0" tIns="0" rIns="0" bIns="0" rtlCol="0" anchor="t">
            <a:spAutoFit/>
          </a:bodyPr>
          <a:lstStyle/>
          <a:p>
            <a:pPr marL="0" marR="0" lvl="0" indent="0" algn="just" defTabSz="914400" rtl="0" eaLnBrk="1" fontAlgn="auto" latinLnBrk="0" hangingPunct="1">
              <a:lnSpc>
                <a:spcPts val="1800"/>
              </a:lnSpc>
              <a:spcBef>
                <a:spcPct val="0"/>
              </a:spcBef>
              <a:spcAft>
                <a:spcPts val="0"/>
              </a:spcAft>
              <a:buClrTx/>
              <a:buSzTx/>
              <a:buFontTx/>
              <a:buNone/>
              <a:tabLst/>
              <a:defRPr/>
            </a:pPr>
            <a:r>
              <a:rPr kumimoji="0" lang="en-US" sz="1800" b="1" i="0" u="none" strike="noStrike" kern="1200" cap="none" spc="179" normalizeH="0" baseline="0" noProof="0">
                <a:ln>
                  <a:noFill/>
                </a:ln>
                <a:solidFill>
                  <a:srgbClr val="8C7753"/>
                </a:solidFill>
                <a:effectLst/>
                <a:uLnTx/>
                <a:uFillTx/>
                <a:latin typeface="Open Sauce Bold"/>
                <a:ea typeface="Open Sauce Bold"/>
                <a:cs typeface="Open Sauce Bold"/>
                <a:sym typeface="Open Sauce Bold"/>
              </a:rPr>
              <a:t>Challenges Faced</a:t>
            </a:r>
          </a:p>
        </p:txBody>
      </p:sp>
      <p:sp>
        <p:nvSpPr>
          <p:cNvPr id="4" name="TextBox 4"/>
          <p:cNvSpPr txBox="1"/>
          <p:nvPr/>
        </p:nvSpPr>
        <p:spPr>
          <a:xfrm>
            <a:off x="14411514" y="1057275"/>
            <a:ext cx="2847786" cy="245745"/>
          </a:xfrm>
          <a:prstGeom prst="rect">
            <a:avLst/>
          </a:prstGeom>
        </p:spPr>
        <p:txBody>
          <a:bodyPr lIns="0" tIns="0" rIns="0" bIns="0" rtlCol="0" anchor="t">
            <a:spAutoFit/>
          </a:bodyPr>
          <a:lstStyle/>
          <a:p>
            <a:pPr marL="0" marR="0" lvl="0" indent="0" algn="r" defTabSz="914400" rtl="0" eaLnBrk="1" fontAlgn="auto" latinLnBrk="0" hangingPunct="1">
              <a:lnSpc>
                <a:spcPts val="1800"/>
              </a:lnSpc>
              <a:spcBef>
                <a:spcPct val="0"/>
              </a:spcBef>
              <a:spcAft>
                <a:spcPts val="0"/>
              </a:spcAft>
              <a:buClrTx/>
              <a:buSzTx/>
              <a:buFontTx/>
              <a:buNone/>
              <a:tabLst/>
              <a:defRPr/>
            </a:pPr>
            <a:r>
              <a:rPr kumimoji="0" lang="en-US" sz="1800" b="1" i="0" u="none" strike="noStrike" kern="1200" cap="none" spc="179" normalizeH="0" baseline="0" noProof="0">
                <a:ln>
                  <a:noFill/>
                </a:ln>
                <a:solidFill>
                  <a:srgbClr val="8C7753"/>
                </a:solidFill>
                <a:effectLst/>
                <a:uLnTx/>
                <a:uFillTx/>
                <a:latin typeface="Open Sauce Bold"/>
                <a:ea typeface="Open Sauce Bold"/>
                <a:cs typeface="Open Sauce Bold"/>
                <a:sym typeface="Open Sauce Bold"/>
              </a:rPr>
              <a:t>Team A</a:t>
            </a:r>
          </a:p>
        </p:txBody>
      </p:sp>
      <p:sp>
        <p:nvSpPr>
          <p:cNvPr id="5" name="TextBox 5"/>
          <p:cNvSpPr txBox="1"/>
          <p:nvPr/>
        </p:nvSpPr>
        <p:spPr>
          <a:xfrm>
            <a:off x="1028700" y="5019961"/>
            <a:ext cx="3677466" cy="405765"/>
          </a:xfrm>
          <a:prstGeom prst="rect">
            <a:avLst/>
          </a:prstGeom>
        </p:spPr>
        <p:txBody>
          <a:bodyPr lIns="0" tIns="0" rIns="0" bIns="0" rtlCol="0" anchor="t">
            <a:spAutoFit/>
          </a:bodyPr>
          <a:lstStyle/>
          <a:p>
            <a:pPr marL="0" marR="0" lvl="0" indent="0" algn="l" defTabSz="914400" rtl="0" eaLnBrk="1" fontAlgn="auto" latinLnBrk="0" hangingPunct="1">
              <a:lnSpc>
                <a:spcPts val="3359"/>
              </a:lnSpc>
              <a:spcBef>
                <a:spcPct val="0"/>
              </a:spcBef>
              <a:spcAft>
                <a:spcPts val="0"/>
              </a:spcAft>
              <a:buClrTx/>
              <a:buSzTx/>
              <a:buFontTx/>
              <a:buNone/>
              <a:tabLst/>
              <a:defRPr/>
            </a:pPr>
            <a:r>
              <a:rPr kumimoji="0" lang="en-US" sz="2400" b="1" i="0" u="none" strike="noStrike" kern="1200" cap="none" spc="0" normalizeH="0" baseline="0" noProof="0">
                <a:ln>
                  <a:noFill/>
                </a:ln>
                <a:solidFill>
                  <a:srgbClr val="8C7753"/>
                </a:solidFill>
                <a:effectLst/>
                <a:uLnTx/>
                <a:uFillTx/>
                <a:latin typeface="Open Sauce Bold"/>
                <a:ea typeface="Open Sauce Bold"/>
                <a:cs typeface="Open Sauce Bold"/>
                <a:sym typeface="Open Sauce Bold"/>
              </a:rPr>
              <a:t>Narrowing the Scope</a:t>
            </a:r>
          </a:p>
        </p:txBody>
      </p:sp>
      <p:sp>
        <p:nvSpPr>
          <p:cNvPr id="6" name="TextBox 6"/>
          <p:cNvSpPr txBox="1"/>
          <p:nvPr/>
        </p:nvSpPr>
        <p:spPr>
          <a:xfrm>
            <a:off x="1028700" y="5599081"/>
            <a:ext cx="5606820" cy="2402205"/>
          </a:xfrm>
          <a:prstGeom prst="rect">
            <a:avLst/>
          </a:prstGeom>
        </p:spPr>
        <p:txBody>
          <a:bodyPr lIns="0" tIns="0" rIns="0" bIns="0" rtlCol="0" anchor="t">
            <a:spAutoFit/>
          </a:bodyPr>
          <a:lstStyle/>
          <a:p>
            <a:pPr marL="0" marR="0" lvl="0" indent="0" algn="l" defTabSz="914400" rtl="0" eaLnBrk="1" fontAlgn="auto" latinLnBrk="0" hangingPunct="1">
              <a:lnSpc>
                <a:spcPts val="3840"/>
              </a:lnSpc>
              <a:spcBef>
                <a:spcPct val="0"/>
              </a:spcBef>
              <a:spcAft>
                <a:spcPts val="0"/>
              </a:spcAft>
              <a:buClrTx/>
              <a:buSzTx/>
              <a:buFontTx/>
              <a:buNone/>
              <a:tabLst/>
              <a:defRPr/>
            </a:pPr>
            <a:r>
              <a:rPr kumimoji="0" lang="en-US" sz="2400" b="0" i="0" u="none" strike="noStrike" kern="1200" cap="none" spc="0" normalizeH="0" baseline="0" noProof="0">
                <a:ln>
                  <a:noFill/>
                </a:ln>
                <a:solidFill>
                  <a:srgbClr val="331B0D"/>
                </a:solidFill>
                <a:effectLst/>
                <a:uLnTx/>
                <a:uFillTx/>
                <a:latin typeface="Open Sauce"/>
                <a:ea typeface="Open Sauce"/>
                <a:cs typeface="Open Sauce"/>
                <a:sym typeface="Open Sauce"/>
              </a:rPr>
              <a:t>We started with too many ideas and had to make hard decisions about what to keep and what to let go. Prioritizing the most valuable features helped us stay focused.</a:t>
            </a:r>
          </a:p>
        </p:txBody>
      </p:sp>
      <p:sp>
        <p:nvSpPr>
          <p:cNvPr id="7" name="TextBox 7"/>
          <p:cNvSpPr txBox="1"/>
          <p:nvPr/>
        </p:nvSpPr>
        <p:spPr>
          <a:xfrm>
            <a:off x="1028700" y="3561343"/>
            <a:ext cx="4808168" cy="424180"/>
          </a:xfrm>
          <a:prstGeom prst="rect">
            <a:avLst/>
          </a:prstGeom>
        </p:spPr>
        <p:txBody>
          <a:bodyPr lIns="0" tIns="0" rIns="0" bIns="0" rtlCol="0" anchor="t">
            <a:spAutoFit/>
          </a:bodyPr>
          <a:lstStyle/>
          <a:p>
            <a:pPr marL="0" marR="0" lvl="0" indent="0" algn="l" defTabSz="914400" rtl="0" eaLnBrk="1" fontAlgn="auto" latinLnBrk="0" hangingPunct="1">
              <a:lnSpc>
                <a:spcPts val="3200"/>
              </a:lnSpc>
              <a:spcBef>
                <a:spcPts val="0"/>
              </a:spcBef>
              <a:spcAft>
                <a:spcPts val="0"/>
              </a:spcAft>
              <a:buClrTx/>
              <a:buSzTx/>
              <a:buFontTx/>
              <a:buNone/>
              <a:tabLst/>
              <a:defRPr/>
            </a:pPr>
            <a:r>
              <a:rPr kumimoji="0" lang="en-US" sz="3200" b="0" i="0" u="none" strike="noStrike" kern="1200" cap="none" spc="-192" normalizeH="0" baseline="0" noProof="0">
                <a:ln>
                  <a:noFill/>
                </a:ln>
                <a:solidFill>
                  <a:srgbClr val="331B0D"/>
                </a:solidFill>
                <a:effectLst/>
                <a:uLnTx/>
                <a:uFillTx/>
                <a:latin typeface="Open Sauce"/>
                <a:ea typeface="Open Sauce"/>
                <a:cs typeface="Open Sauce"/>
                <a:sym typeface="Open Sauce"/>
              </a:rPr>
              <a:t>Challenge 1</a:t>
            </a:r>
          </a:p>
        </p:txBody>
      </p:sp>
      <p:sp>
        <p:nvSpPr>
          <p:cNvPr id="8" name="TextBox 8"/>
          <p:cNvSpPr txBox="1"/>
          <p:nvPr/>
        </p:nvSpPr>
        <p:spPr>
          <a:xfrm>
            <a:off x="9372138" y="5019961"/>
            <a:ext cx="3677466" cy="405765"/>
          </a:xfrm>
          <a:prstGeom prst="rect">
            <a:avLst/>
          </a:prstGeom>
        </p:spPr>
        <p:txBody>
          <a:bodyPr lIns="0" tIns="0" rIns="0" bIns="0" rtlCol="0" anchor="t">
            <a:spAutoFit/>
          </a:bodyPr>
          <a:lstStyle/>
          <a:p>
            <a:pPr marL="0" marR="0" lvl="0" indent="0" algn="l" defTabSz="914400" rtl="0" eaLnBrk="1" fontAlgn="auto" latinLnBrk="0" hangingPunct="1">
              <a:lnSpc>
                <a:spcPts val="3359"/>
              </a:lnSpc>
              <a:spcBef>
                <a:spcPct val="0"/>
              </a:spcBef>
              <a:spcAft>
                <a:spcPts val="0"/>
              </a:spcAft>
              <a:buClrTx/>
              <a:buSzTx/>
              <a:buFontTx/>
              <a:buNone/>
              <a:tabLst/>
              <a:defRPr/>
            </a:pPr>
            <a:r>
              <a:rPr kumimoji="0" lang="en-US" sz="2400" b="1" i="0" u="none" strike="noStrike" kern="1200" cap="none" spc="0" normalizeH="0" baseline="0" noProof="0">
                <a:ln>
                  <a:noFill/>
                </a:ln>
                <a:solidFill>
                  <a:srgbClr val="8C7753"/>
                </a:solidFill>
                <a:effectLst/>
                <a:uLnTx/>
                <a:uFillTx/>
                <a:latin typeface="Open Sauce Bold"/>
                <a:ea typeface="Open Sauce Bold"/>
                <a:cs typeface="Open Sauce Bold"/>
                <a:sym typeface="Open Sauce Bold"/>
              </a:rPr>
              <a:t>User Testing Feedback</a:t>
            </a:r>
          </a:p>
        </p:txBody>
      </p:sp>
      <p:sp>
        <p:nvSpPr>
          <p:cNvPr id="9" name="TextBox 9"/>
          <p:cNvSpPr txBox="1"/>
          <p:nvPr/>
        </p:nvSpPr>
        <p:spPr>
          <a:xfrm>
            <a:off x="9372138" y="5599081"/>
            <a:ext cx="5606820" cy="2887980"/>
          </a:xfrm>
          <a:prstGeom prst="rect">
            <a:avLst/>
          </a:prstGeom>
        </p:spPr>
        <p:txBody>
          <a:bodyPr lIns="0" tIns="0" rIns="0" bIns="0" rtlCol="0" anchor="t">
            <a:spAutoFit/>
          </a:bodyPr>
          <a:lstStyle/>
          <a:p>
            <a:pPr marL="0" marR="0" lvl="0" indent="0" algn="l" defTabSz="914400" rtl="0" eaLnBrk="1" fontAlgn="auto" latinLnBrk="0" hangingPunct="1">
              <a:lnSpc>
                <a:spcPts val="3840"/>
              </a:lnSpc>
              <a:spcBef>
                <a:spcPct val="0"/>
              </a:spcBef>
              <a:spcAft>
                <a:spcPts val="0"/>
              </a:spcAft>
              <a:buClrTx/>
              <a:buSzTx/>
              <a:buFontTx/>
              <a:buNone/>
              <a:tabLst/>
              <a:defRPr/>
            </a:pPr>
            <a:r>
              <a:rPr kumimoji="0" lang="en-US" sz="2400" b="0" i="0" u="none" strike="noStrike" kern="1200" cap="none" spc="0" normalizeH="0" baseline="0" noProof="0">
                <a:ln>
                  <a:noFill/>
                </a:ln>
                <a:solidFill>
                  <a:srgbClr val="331B0D"/>
                </a:solidFill>
                <a:effectLst/>
                <a:uLnTx/>
                <a:uFillTx/>
                <a:latin typeface="Open Sauce"/>
                <a:ea typeface="Open Sauce"/>
                <a:cs typeface="Open Sauce"/>
                <a:sym typeface="Open Sauce"/>
              </a:rPr>
              <a:t>Some feedback conflicted with our original plan. It was challenging to adjust without losing our core concept, but we chose the suggestions that best supported our goals.</a:t>
            </a:r>
          </a:p>
        </p:txBody>
      </p:sp>
      <p:sp>
        <p:nvSpPr>
          <p:cNvPr id="10" name="TextBox 10"/>
          <p:cNvSpPr txBox="1"/>
          <p:nvPr/>
        </p:nvSpPr>
        <p:spPr>
          <a:xfrm>
            <a:off x="9372138" y="3561343"/>
            <a:ext cx="4808168" cy="424180"/>
          </a:xfrm>
          <a:prstGeom prst="rect">
            <a:avLst/>
          </a:prstGeom>
        </p:spPr>
        <p:txBody>
          <a:bodyPr lIns="0" tIns="0" rIns="0" bIns="0" rtlCol="0" anchor="t">
            <a:spAutoFit/>
          </a:bodyPr>
          <a:lstStyle/>
          <a:p>
            <a:pPr marL="0" marR="0" lvl="0" indent="0" algn="l" defTabSz="914400" rtl="0" eaLnBrk="1" fontAlgn="auto" latinLnBrk="0" hangingPunct="1">
              <a:lnSpc>
                <a:spcPts val="3200"/>
              </a:lnSpc>
              <a:spcBef>
                <a:spcPts val="0"/>
              </a:spcBef>
              <a:spcAft>
                <a:spcPts val="0"/>
              </a:spcAft>
              <a:buClrTx/>
              <a:buSzTx/>
              <a:buFontTx/>
              <a:buNone/>
              <a:tabLst/>
              <a:defRPr/>
            </a:pPr>
            <a:r>
              <a:rPr kumimoji="0" lang="en-US" sz="3200" b="0" i="0" u="none" strike="noStrike" kern="1200" cap="none" spc="-192" normalizeH="0" baseline="0" noProof="0">
                <a:ln>
                  <a:noFill/>
                </a:ln>
                <a:solidFill>
                  <a:srgbClr val="331B0D"/>
                </a:solidFill>
                <a:effectLst/>
                <a:uLnTx/>
                <a:uFillTx/>
                <a:latin typeface="Open Sauce"/>
                <a:ea typeface="Open Sauce"/>
                <a:cs typeface="Open Sauce"/>
                <a:sym typeface="Open Sauce"/>
              </a:rPr>
              <a:t>Challenge 2</a:t>
            </a:r>
          </a:p>
        </p:txBody>
      </p:sp>
    </p:spTree>
    <p:extLst>
      <p:ext uri="{BB962C8B-B14F-4D97-AF65-F5344CB8AC3E}">
        <p14:creationId xmlns:p14="http://schemas.microsoft.com/office/powerpoint/2010/main" val="25943355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AF7F0"/>
        </a:solidFill>
        <a:effectLst/>
      </p:bgPr>
    </p:bg>
    <p:spTree>
      <p:nvGrpSpPr>
        <p:cNvPr id="1" name=""/>
        <p:cNvGrpSpPr/>
        <p:nvPr/>
      </p:nvGrpSpPr>
      <p:grpSpPr>
        <a:xfrm>
          <a:off x="0" y="0"/>
          <a:ext cx="0" cy="0"/>
          <a:chOff x="0" y="0"/>
          <a:chExt cx="0" cy="0"/>
        </a:xfrm>
      </p:grpSpPr>
      <p:sp>
        <p:nvSpPr>
          <p:cNvPr id="2" name="TextBox 2"/>
          <p:cNvSpPr txBox="1"/>
          <p:nvPr/>
        </p:nvSpPr>
        <p:spPr>
          <a:xfrm>
            <a:off x="12698616" y="8984615"/>
            <a:ext cx="4560684" cy="273685"/>
          </a:xfrm>
          <a:prstGeom prst="rect">
            <a:avLst/>
          </a:prstGeom>
        </p:spPr>
        <p:txBody>
          <a:bodyPr lIns="0" tIns="0" rIns="0" bIns="0" rtlCol="0" anchor="t">
            <a:spAutoFit/>
          </a:bodyPr>
          <a:lstStyle/>
          <a:p>
            <a:pPr marL="0" marR="0" lvl="0" indent="0" algn="r" defTabSz="914400" rtl="0" eaLnBrk="1" fontAlgn="auto" latinLnBrk="0" hangingPunct="1">
              <a:lnSpc>
                <a:spcPts val="2239"/>
              </a:lnSpc>
              <a:spcBef>
                <a:spcPts val="0"/>
              </a:spcBef>
              <a:spcAft>
                <a:spcPts val="0"/>
              </a:spcAft>
              <a:buClrTx/>
              <a:buSzTx/>
              <a:buFontTx/>
              <a:buNone/>
              <a:tabLst/>
              <a:defRPr/>
            </a:pPr>
            <a:r>
              <a:rPr kumimoji="0" lang="en-US" sz="1599" b="0" i="0" u="none" strike="noStrike" kern="1200" cap="none" spc="0" normalizeH="0" baseline="0" noProof="0">
                <a:ln>
                  <a:noFill/>
                </a:ln>
                <a:solidFill>
                  <a:srgbClr val="331B0D"/>
                </a:solidFill>
                <a:effectLst/>
                <a:uLnTx/>
                <a:uFillTx/>
                <a:latin typeface="Open Sauce"/>
                <a:ea typeface="Open Sauce"/>
                <a:cs typeface="Open Sauce"/>
                <a:sym typeface="Open Sauce"/>
              </a:rPr>
              <a:t>12</a:t>
            </a:r>
          </a:p>
        </p:txBody>
      </p:sp>
      <p:sp>
        <p:nvSpPr>
          <p:cNvPr id="3" name="TextBox 3"/>
          <p:cNvSpPr txBox="1"/>
          <p:nvPr/>
        </p:nvSpPr>
        <p:spPr>
          <a:xfrm>
            <a:off x="1028700" y="1057275"/>
            <a:ext cx="3677466" cy="245745"/>
          </a:xfrm>
          <a:prstGeom prst="rect">
            <a:avLst/>
          </a:prstGeom>
        </p:spPr>
        <p:txBody>
          <a:bodyPr lIns="0" tIns="0" rIns="0" bIns="0" rtlCol="0" anchor="t">
            <a:spAutoFit/>
          </a:bodyPr>
          <a:lstStyle/>
          <a:p>
            <a:pPr marL="0" marR="0" lvl="0" indent="0" algn="just" defTabSz="914400" rtl="0" eaLnBrk="1" fontAlgn="auto" latinLnBrk="0" hangingPunct="1">
              <a:lnSpc>
                <a:spcPts val="1800"/>
              </a:lnSpc>
              <a:spcBef>
                <a:spcPct val="0"/>
              </a:spcBef>
              <a:spcAft>
                <a:spcPts val="0"/>
              </a:spcAft>
              <a:buClrTx/>
              <a:buSzTx/>
              <a:buFontTx/>
              <a:buNone/>
              <a:tabLst/>
              <a:defRPr/>
            </a:pPr>
            <a:r>
              <a:rPr kumimoji="0" lang="en-US" sz="1800" b="1" i="0" u="none" strike="noStrike" kern="1200" cap="none" spc="179" normalizeH="0" baseline="0" noProof="0">
                <a:ln>
                  <a:noFill/>
                </a:ln>
                <a:solidFill>
                  <a:srgbClr val="8C7753"/>
                </a:solidFill>
                <a:effectLst/>
                <a:uLnTx/>
                <a:uFillTx/>
                <a:latin typeface="Open Sauce Bold"/>
                <a:ea typeface="Open Sauce Bold"/>
                <a:cs typeface="Open Sauce Bold"/>
                <a:sym typeface="Open Sauce Bold"/>
              </a:rPr>
              <a:t>Reflections &amp; Growth</a:t>
            </a:r>
          </a:p>
        </p:txBody>
      </p:sp>
      <p:sp>
        <p:nvSpPr>
          <p:cNvPr id="4" name="TextBox 4"/>
          <p:cNvSpPr txBox="1"/>
          <p:nvPr/>
        </p:nvSpPr>
        <p:spPr>
          <a:xfrm>
            <a:off x="14411514" y="1057275"/>
            <a:ext cx="2847786" cy="245745"/>
          </a:xfrm>
          <a:prstGeom prst="rect">
            <a:avLst/>
          </a:prstGeom>
        </p:spPr>
        <p:txBody>
          <a:bodyPr lIns="0" tIns="0" rIns="0" bIns="0" rtlCol="0" anchor="t">
            <a:spAutoFit/>
          </a:bodyPr>
          <a:lstStyle/>
          <a:p>
            <a:pPr marL="0" marR="0" lvl="0" indent="0" algn="r" defTabSz="914400" rtl="0" eaLnBrk="1" fontAlgn="auto" latinLnBrk="0" hangingPunct="1">
              <a:lnSpc>
                <a:spcPts val="1800"/>
              </a:lnSpc>
              <a:spcBef>
                <a:spcPct val="0"/>
              </a:spcBef>
              <a:spcAft>
                <a:spcPts val="0"/>
              </a:spcAft>
              <a:buClrTx/>
              <a:buSzTx/>
              <a:buFontTx/>
              <a:buNone/>
              <a:tabLst/>
              <a:defRPr/>
            </a:pPr>
            <a:r>
              <a:rPr kumimoji="0" lang="en-US" sz="1800" b="1" i="0" u="none" strike="noStrike" kern="1200" cap="none" spc="179" normalizeH="0" baseline="0" noProof="0">
                <a:ln>
                  <a:noFill/>
                </a:ln>
                <a:solidFill>
                  <a:srgbClr val="8C7753"/>
                </a:solidFill>
                <a:effectLst/>
                <a:uLnTx/>
                <a:uFillTx/>
                <a:latin typeface="Open Sauce Bold"/>
                <a:ea typeface="Open Sauce Bold"/>
                <a:cs typeface="Open Sauce Bold"/>
                <a:sym typeface="Open Sauce Bold"/>
              </a:rPr>
              <a:t>Team A</a:t>
            </a:r>
          </a:p>
        </p:txBody>
      </p:sp>
      <p:sp>
        <p:nvSpPr>
          <p:cNvPr id="5" name="TextBox 5"/>
          <p:cNvSpPr txBox="1"/>
          <p:nvPr/>
        </p:nvSpPr>
        <p:spPr>
          <a:xfrm>
            <a:off x="5769090" y="2647950"/>
            <a:ext cx="5606820" cy="405765"/>
          </a:xfrm>
          <a:prstGeom prst="rect">
            <a:avLst/>
          </a:prstGeom>
        </p:spPr>
        <p:txBody>
          <a:bodyPr lIns="0" tIns="0" rIns="0" bIns="0" rtlCol="0" anchor="t">
            <a:spAutoFit/>
          </a:bodyPr>
          <a:lstStyle/>
          <a:p>
            <a:pPr marL="0" marR="0" lvl="0" indent="0" algn="l" defTabSz="914400" rtl="0" eaLnBrk="1" fontAlgn="auto" latinLnBrk="0" hangingPunct="1">
              <a:lnSpc>
                <a:spcPts val="3359"/>
              </a:lnSpc>
              <a:spcBef>
                <a:spcPct val="0"/>
              </a:spcBef>
              <a:spcAft>
                <a:spcPts val="0"/>
              </a:spcAft>
              <a:buClrTx/>
              <a:buSzTx/>
              <a:buFontTx/>
              <a:buNone/>
              <a:tabLst/>
              <a:defRPr/>
            </a:pPr>
            <a:r>
              <a:rPr kumimoji="0" lang="en-US" sz="2400" b="1" i="0" u="none" strike="noStrike" kern="1200" cap="none" spc="0" normalizeH="0" baseline="0" noProof="0">
                <a:ln>
                  <a:noFill/>
                </a:ln>
                <a:solidFill>
                  <a:srgbClr val="8C7753"/>
                </a:solidFill>
                <a:effectLst/>
                <a:uLnTx/>
                <a:uFillTx/>
                <a:latin typeface="Open Sauce Bold"/>
                <a:ea typeface="Open Sauce Bold"/>
                <a:cs typeface="Open Sauce Bold"/>
                <a:sym typeface="Open Sauce Bold"/>
              </a:rPr>
              <a:t>Personal Skills Gained</a:t>
            </a:r>
          </a:p>
        </p:txBody>
      </p:sp>
      <p:sp>
        <p:nvSpPr>
          <p:cNvPr id="6" name="TextBox 6"/>
          <p:cNvSpPr txBox="1"/>
          <p:nvPr/>
        </p:nvSpPr>
        <p:spPr>
          <a:xfrm>
            <a:off x="5769090" y="3227070"/>
            <a:ext cx="5606820" cy="1916430"/>
          </a:xfrm>
          <a:prstGeom prst="rect">
            <a:avLst/>
          </a:prstGeom>
        </p:spPr>
        <p:txBody>
          <a:bodyPr lIns="0" tIns="0" rIns="0" bIns="0" rtlCol="0" anchor="t">
            <a:spAutoFit/>
          </a:bodyPr>
          <a:lstStyle/>
          <a:p>
            <a:pPr marL="0" marR="0" lvl="0" indent="0" algn="l" defTabSz="914400" rtl="0" eaLnBrk="1" fontAlgn="auto" latinLnBrk="0" hangingPunct="1">
              <a:lnSpc>
                <a:spcPts val="3840"/>
              </a:lnSpc>
              <a:spcBef>
                <a:spcPct val="0"/>
              </a:spcBef>
              <a:spcAft>
                <a:spcPts val="0"/>
              </a:spcAft>
              <a:buClrTx/>
              <a:buSzTx/>
              <a:buFontTx/>
              <a:buNone/>
              <a:tabLst/>
              <a:defRPr/>
            </a:pPr>
            <a:r>
              <a:rPr kumimoji="0" lang="en-US" sz="2400" b="0" i="0" u="none" strike="noStrike" kern="1200" cap="none" spc="0" normalizeH="0" baseline="0" noProof="0">
                <a:ln>
                  <a:noFill/>
                </a:ln>
                <a:solidFill>
                  <a:srgbClr val="331B0D"/>
                </a:solidFill>
                <a:effectLst/>
                <a:uLnTx/>
                <a:uFillTx/>
                <a:latin typeface="Open Sauce"/>
                <a:ea typeface="Open Sauce"/>
                <a:cs typeface="Open Sauce"/>
                <a:sym typeface="Open Sauce"/>
              </a:rPr>
              <a:t>We learned how to manage time effectively, communicate ideas clearly, and stay organized under pressure.</a:t>
            </a:r>
          </a:p>
        </p:txBody>
      </p:sp>
      <p:sp>
        <p:nvSpPr>
          <p:cNvPr id="7" name="TextBox 7"/>
          <p:cNvSpPr txBox="1"/>
          <p:nvPr/>
        </p:nvSpPr>
        <p:spPr>
          <a:xfrm>
            <a:off x="11652480" y="2647950"/>
            <a:ext cx="5606820" cy="405765"/>
          </a:xfrm>
          <a:prstGeom prst="rect">
            <a:avLst/>
          </a:prstGeom>
        </p:spPr>
        <p:txBody>
          <a:bodyPr lIns="0" tIns="0" rIns="0" bIns="0" rtlCol="0" anchor="t">
            <a:spAutoFit/>
          </a:bodyPr>
          <a:lstStyle/>
          <a:p>
            <a:pPr marL="0" marR="0" lvl="0" indent="0" algn="l" defTabSz="914400" rtl="0" eaLnBrk="1" fontAlgn="auto" latinLnBrk="0" hangingPunct="1">
              <a:lnSpc>
                <a:spcPts val="3359"/>
              </a:lnSpc>
              <a:spcBef>
                <a:spcPct val="0"/>
              </a:spcBef>
              <a:spcAft>
                <a:spcPts val="0"/>
              </a:spcAft>
              <a:buClrTx/>
              <a:buSzTx/>
              <a:buFontTx/>
              <a:buNone/>
              <a:tabLst/>
              <a:defRPr/>
            </a:pPr>
            <a:r>
              <a:rPr kumimoji="0" lang="en-US" sz="2400" b="1" i="0" u="none" strike="noStrike" kern="1200" cap="none" spc="0" normalizeH="0" baseline="0" noProof="0">
                <a:ln>
                  <a:noFill/>
                </a:ln>
                <a:solidFill>
                  <a:srgbClr val="8C7753"/>
                </a:solidFill>
                <a:effectLst/>
                <a:uLnTx/>
                <a:uFillTx/>
                <a:latin typeface="Open Sauce Bold"/>
                <a:ea typeface="Open Sauce Bold"/>
                <a:cs typeface="Open Sauce Bold"/>
                <a:sym typeface="Open Sauce Bold"/>
              </a:rPr>
              <a:t>Team Collaboration Lessons</a:t>
            </a:r>
          </a:p>
        </p:txBody>
      </p:sp>
      <p:sp>
        <p:nvSpPr>
          <p:cNvPr id="8" name="TextBox 8"/>
          <p:cNvSpPr txBox="1"/>
          <p:nvPr/>
        </p:nvSpPr>
        <p:spPr>
          <a:xfrm>
            <a:off x="11652480" y="3227070"/>
            <a:ext cx="5606820" cy="1916430"/>
          </a:xfrm>
          <a:prstGeom prst="rect">
            <a:avLst/>
          </a:prstGeom>
        </p:spPr>
        <p:txBody>
          <a:bodyPr lIns="0" tIns="0" rIns="0" bIns="0" rtlCol="0" anchor="t">
            <a:spAutoFit/>
          </a:bodyPr>
          <a:lstStyle/>
          <a:p>
            <a:pPr marL="0" marR="0" lvl="0" indent="0" algn="l" defTabSz="914400" rtl="0" eaLnBrk="1" fontAlgn="auto" latinLnBrk="0" hangingPunct="1">
              <a:lnSpc>
                <a:spcPts val="3840"/>
              </a:lnSpc>
              <a:spcBef>
                <a:spcPct val="0"/>
              </a:spcBef>
              <a:spcAft>
                <a:spcPts val="0"/>
              </a:spcAft>
              <a:buClrTx/>
              <a:buSzTx/>
              <a:buFontTx/>
              <a:buNone/>
              <a:tabLst/>
              <a:defRPr/>
            </a:pPr>
            <a:r>
              <a:rPr kumimoji="0" lang="en-US" sz="2400" b="0" i="0" u="none" strike="noStrike" kern="1200" cap="none" spc="0" normalizeH="0" baseline="0" noProof="0">
                <a:ln>
                  <a:noFill/>
                </a:ln>
                <a:solidFill>
                  <a:srgbClr val="331B0D"/>
                </a:solidFill>
                <a:effectLst/>
                <a:uLnTx/>
                <a:uFillTx/>
                <a:latin typeface="Open Sauce"/>
                <a:ea typeface="Open Sauce"/>
                <a:cs typeface="Open Sauce"/>
                <a:sym typeface="Open Sauce"/>
              </a:rPr>
              <a:t>We realized the importance of dividing tasks based on each member’s strengths and checking in regularly to avoid misunderstandings.</a:t>
            </a:r>
          </a:p>
        </p:txBody>
      </p:sp>
      <p:sp>
        <p:nvSpPr>
          <p:cNvPr id="9" name="TextBox 9"/>
          <p:cNvSpPr txBox="1"/>
          <p:nvPr/>
        </p:nvSpPr>
        <p:spPr>
          <a:xfrm>
            <a:off x="5769090" y="5811520"/>
            <a:ext cx="5606820" cy="405765"/>
          </a:xfrm>
          <a:prstGeom prst="rect">
            <a:avLst/>
          </a:prstGeom>
        </p:spPr>
        <p:txBody>
          <a:bodyPr lIns="0" tIns="0" rIns="0" bIns="0" rtlCol="0" anchor="t">
            <a:spAutoFit/>
          </a:bodyPr>
          <a:lstStyle/>
          <a:p>
            <a:pPr marL="0" marR="0" lvl="0" indent="0" algn="l" defTabSz="914400" rtl="0" eaLnBrk="1" fontAlgn="auto" latinLnBrk="0" hangingPunct="1">
              <a:lnSpc>
                <a:spcPts val="3359"/>
              </a:lnSpc>
              <a:spcBef>
                <a:spcPct val="0"/>
              </a:spcBef>
              <a:spcAft>
                <a:spcPts val="0"/>
              </a:spcAft>
              <a:buClrTx/>
              <a:buSzTx/>
              <a:buFontTx/>
              <a:buNone/>
              <a:tabLst/>
              <a:defRPr/>
            </a:pPr>
            <a:r>
              <a:rPr kumimoji="0" lang="en-US" sz="2400" b="1" i="0" u="none" strike="noStrike" kern="1200" cap="none" spc="0" normalizeH="0" baseline="0" noProof="0">
                <a:ln>
                  <a:noFill/>
                </a:ln>
                <a:solidFill>
                  <a:srgbClr val="8C7753"/>
                </a:solidFill>
                <a:effectLst/>
                <a:uLnTx/>
                <a:uFillTx/>
                <a:latin typeface="Open Sauce Bold"/>
                <a:ea typeface="Open Sauce Bold"/>
                <a:cs typeface="Open Sauce Bold"/>
                <a:sym typeface="Open Sauce Bold"/>
              </a:rPr>
              <a:t>Problem-Solving Insights</a:t>
            </a:r>
          </a:p>
        </p:txBody>
      </p:sp>
      <p:sp>
        <p:nvSpPr>
          <p:cNvPr id="10" name="TextBox 10"/>
          <p:cNvSpPr txBox="1"/>
          <p:nvPr/>
        </p:nvSpPr>
        <p:spPr>
          <a:xfrm>
            <a:off x="5769090" y="6390640"/>
            <a:ext cx="5606820" cy="1916430"/>
          </a:xfrm>
          <a:prstGeom prst="rect">
            <a:avLst/>
          </a:prstGeom>
        </p:spPr>
        <p:txBody>
          <a:bodyPr lIns="0" tIns="0" rIns="0" bIns="0" rtlCol="0" anchor="t">
            <a:spAutoFit/>
          </a:bodyPr>
          <a:lstStyle/>
          <a:p>
            <a:pPr marL="0" marR="0" lvl="0" indent="0" algn="l" defTabSz="914400" rtl="0" eaLnBrk="1" fontAlgn="auto" latinLnBrk="0" hangingPunct="1">
              <a:lnSpc>
                <a:spcPts val="3840"/>
              </a:lnSpc>
              <a:spcBef>
                <a:spcPct val="0"/>
              </a:spcBef>
              <a:spcAft>
                <a:spcPts val="0"/>
              </a:spcAft>
              <a:buClrTx/>
              <a:buSzTx/>
              <a:buFontTx/>
              <a:buNone/>
              <a:tabLst/>
              <a:defRPr/>
            </a:pPr>
            <a:r>
              <a:rPr kumimoji="0" lang="en-US" sz="2400" b="0" i="0" u="none" strike="noStrike" kern="1200" cap="none" spc="0" normalizeH="0" baseline="0" noProof="0">
                <a:ln>
                  <a:noFill/>
                </a:ln>
                <a:solidFill>
                  <a:srgbClr val="331B0D"/>
                </a:solidFill>
                <a:effectLst/>
                <a:uLnTx/>
                <a:uFillTx/>
                <a:latin typeface="Open Sauce"/>
                <a:ea typeface="Open Sauce"/>
                <a:cs typeface="Open Sauce"/>
                <a:sym typeface="Open Sauce"/>
              </a:rPr>
              <a:t>Through user feedback and iteration, we learned that simple solutions often work better than complex ones. Listening actively was key.</a:t>
            </a:r>
          </a:p>
        </p:txBody>
      </p:sp>
      <p:sp>
        <p:nvSpPr>
          <p:cNvPr id="11" name="TextBox 11"/>
          <p:cNvSpPr txBox="1"/>
          <p:nvPr/>
        </p:nvSpPr>
        <p:spPr>
          <a:xfrm>
            <a:off x="11652480" y="5811520"/>
            <a:ext cx="5606820" cy="405765"/>
          </a:xfrm>
          <a:prstGeom prst="rect">
            <a:avLst/>
          </a:prstGeom>
        </p:spPr>
        <p:txBody>
          <a:bodyPr lIns="0" tIns="0" rIns="0" bIns="0" rtlCol="0" anchor="t">
            <a:spAutoFit/>
          </a:bodyPr>
          <a:lstStyle/>
          <a:p>
            <a:pPr marL="0" marR="0" lvl="0" indent="0" algn="l" defTabSz="914400" rtl="0" eaLnBrk="1" fontAlgn="auto" latinLnBrk="0" hangingPunct="1">
              <a:lnSpc>
                <a:spcPts val="3359"/>
              </a:lnSpc>
              <a:spcBef>
                <a:spcPct val="0"/>
              </a:spcBef>
              <a:spcAft>
                <a:spcPts val="0"/>
              </a:spcAft>
              <a:buClrTx/>
              <a:buSzTx/>
              <a:buFontTx/>
              <a:buNone/>
              <a:tabLst/>
              <a:defRPr/>
            </a:pPr>
            <a:r>
              <a:rPr kumimoji="0" lang="en-US" sz="2400" b="1" i="0" u="none" strike="noStrike" kern="1200" cap="none" spc="0" normalizeH="0" baseline="0" noProof="0">
                <a:ln>
                  <a:noFill/>
                </a:ln>
                <a:solidFill>
                  <a:srgbClr val="8C7753"/>
                </a:solidFill>
                <a:effectLst/>
                <a:uLnTx/>
                <a:uFillTx/>
                <a:latin typeface="Open Sauce Bold"/>
                <a:ea typeface="Open Sauce Bold"/>
                <a:cs typeface="Open Sauce Bold"/>
                <a:sym typeface="Open Sauce Bold"/>
              </a:rPr>
              <a:t>Adaptability</a:t>
            </a:r>
          </a:p>
        </p:txBody>
      </p:sp>
      <p:sp>
        <p:nvSpPr>
          <p:cNvPr id="12" name="TextBox 12"/>
          <p:cNvSpPr txBox="1"/>
          <p:nvPr/>
        </p:nvSpPr>
        <p:spPr>
          <a:xfrm>
            <a:off x="11652480" y="6390640"/>
            <a:ext cx="5606820" cy="1916430"/>
          </a:xfrm>
          <a:prstGeom prst="rect">
            <a:avLst/>
          </a:prstGeom>
        </p:spPr>
        <p:txBody>
          <a:bodyPr lIns="0" tIns="0" rIns="0" bIns="0" rtlCol="0" anchor="t">
            <a:spAutoFit/>
          </a:bodyPr>
          <a:lstStyle/>
          <a:p>
            <a:pPr marL="0" marR="0" lvl="0" indent="0" algn="l" defTabSz="914400" rtl="0" eaLnBrk="1" fontAlgn="auto" latinLnBrk="0" hangingPunct="1">
              <a:lnSpc>
                <a:spcPts val="3840"/>
              </a:lnSpc>
              <a:spcBef>
                <a:spcPct val="0"/>
              </a:spcBef>
              <a:spcAft>
                <a:spcPts val="0"/>
              </a:spcAft>
              <a:buClrTx/>
              <a:buSzTx/>
              <a:buFontTx/>
              <a:buNone/>
              <a:tabLst/>
              <a:defRPr/>
            </a:pPr>
            <a:r>
              <a:rPr kumimoji="0" lang="en-US" sz="2400" b="0" i="0" u="none" strike="noStrike" kern="1200" cap="none" spc="0" normalizeH="0" baseline="0" noProof="0">
                <a:ln>
                  <a:noFill/>
                </a:ln>
                <a:solidFill>
                  <a:srgbClr val="331B0D"/>
                </a:solidFill>
                <a:effectLst/>
                <a:uLnTx/>
                <a:uFillTx/>
                <a:latin typeface="Open Sauce"/>
                <a:ea typeface="Open Sauce"/>
                <a:cs typeface="Open Sauce"/>
                <a:sym typeface="Open Sauce"/>
              </a:rPr>
              <a:t>When some ideas didn’t work as expected, we learned how to pivot quickly and stay focused on the end goal.</a:t>
            </a:r>
          </a:p>
        </p:txBody>
      </p:sp>
      <p:sp>
        <p:nvSpPr>
          <p:cNvPr id="13" name="TextBox 13"/>
          <p:cNvSpPr txBox="1"/>
          <p:nvPr/>
        </p:nvSpPr>
        <p:spPr>
          <a:xfrm>
            <a:off x="1028700" y="1989777"/>
            <a:ext cx="3436408" cy="1245870"/>
          </a:xfrm>
          <a:prstGeom prst="rect">
            <a:avLst/>
          </a:prstGeom>
        </p:spPr>
        <p:txBody>
          <a:bodyPr lIns="0" tIns="0" rIns="0" bIns="0" rtlCol="0" anchor="t">
            <a:spAutoFit/>
          </a:bodyPr>
          <a:lstStyle/>
          <a:p>
            <a:pPr marL="0" marR="0" lvl="0" indent="0" algn="l" defTabSz="914400" rtl="0" eaLnBrk="1" fontAlgn="auto" latinLnBrk="0" hangingPunct="1">
              <a:lnSpc>
                <a:spcPts val="4800"/>
              </a:lnSpc>
              <a:spcBef>
                <a:spcPts val="0"/>
              </a:spcBef>
              <a:spcAft>
                <a:spcPts val="0"/>
              </a:spcAft>
              <a:buClrTx/>
              <a:buSzTx/>
              <a:buFontTx/>
              <a:buNone/>
              <a:tabLst/>
              <a:defRPr/>
            </a:pPr>
            <a:r>
              <a:rPr kumimoji="0" lang="en-US" sz="4800" b="0" i="0" u="none" strike="noStrike" kern="1200" cap="none" spc="-288" normalizeH="0" baseline="0" noProof="0">
                <a:ln>
                  <a:noFill/>
                </a:ln>
                <a:solidFill>
                  <a:srgbClr val="331B0D"/>
                </a:solidFill>
                <a:effectLst/>
                <a:uLnTx/>
                <a:uFillTx/>
                <a:latin typeface="Open Sauce"/>
                <a:ea typeface="Open Sauce"/>
                <a:cs typeface="Open Sauce"/>
                <a:sym typeface="Open Sauce"/>
              </a:rPr>
              <a:t>What We Learned</a:t>
            </a:r>
          </a:p>
        </p:txBody>
      </p:sp>
    </p:spTree>
    <p:extLst>
      <p:ext uri="{BB962C8B-B14F-4D97-AF65-F5344CB8AC3E}">
        <p14:creationId xmlns:p14="http://schemas.microsoft.com/office/powerpoint/2010/main" val="42140168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AF7F0"/>
        </a:solidFill>
        <a:effectLst/>
      </p:bgPr>
    </p:bg>
    <p:spTree>
      <p:nvGrpSpPr>
        <p:cNvPr id="1" name=""/>
        <p:cNvGrpSpPr/>
        <p:nvPr/>
      </p:nvGrpSpPr>
      <p:grpSpPr>
        <a:xfrm>
          <a:off x="0" y="0"/>
          <a:ext cx="0" cy="0"/>
          <a:chOff x="0" y="0"/>
          <a:chExt cx="0" cy="0"/>
        </a:xfrm>
      </p:grpSpPr>
      <p:sp>
        <p:nvSpPr>
          <p:cNvPr id="2" name="TextBox 2"/>
          <p:cNvSpPr txBox="1"/>
          <p:nvPr/>
        </p:nvSpPr>
        <p:spPr>
          <a:xfrm>
            <a:off x="933450" y="2696608"/>
            <a:ext cx="10910528" cy="1735035"/>
          </a:xfrm>
          <a:prstGeom prst="rect">
            <a:avLst/>
          </a:prstGeom>
        </p:spPr>
        <p:txBody>
          <a:bodyPr lIns="0" tIns="0" rIns="0" bIns="0" rtlCol="0" anchor="t">
            <a:spAutoFit/>
          </a:bodyPr>
          <a:lstStyle/>
          <a:p>
            <a:pPr marL="0" marR="0" lvl="0" indent="0" algn="l" defTabSz="914400" rtl="0" eaLnBrk="1" fontAlgn="auto" latinLnBrk="0" hangingPunct="1">
              <a:lnSpc>
                <a:spcPts val="13040"/>
              </a:lnSpc>
              <a:spcBef>
                <a:spcPts val="0"/>
              </a:spcBef>
              <a:spcAft>
                <a:spcPts val="0"/>
              </a:spcAft>
              <a:buClrTx/>
              <a:buSzTx/>
              <a:buFontTx/>
              <a:buNone/>
              <a:tabLst/>
              <a:defRPr/>
            </a:pPr>
            <a:r>
              <a:rPr kumimoji="0" lang="en-US" sz="13040" b="0" i="0" u="none" strike="noStrike" kern="1200" cap="none" spc="-782" normalizeH="0" baseline="0" noProof="0">
                <a:ln>
                  <a:noFill/>
                </a:ln>
                <a:solidFill>
                  <a:srgbClr val="331B0D"/>
                </a:solidFill>
                <a:effectLst/>
                <a:uLnTx/>
                <a:uFillTx/>
                <a:latin typeface="Open Sauce"/>
                <a:ea typeface="Open Sauce"/>
                <a:cs typeface="Open Sauce"/>
                <a:sym typeface="Open Sauce"/>
              </a:rPr>
              <a:t>The End</a:t>
            </a:r>
          </a:p>
        </p:txBody>
      </p:sp>
      <p:sp>
        <p:nvSpPr>
          <p:cNvPr id="3" name="TextBox 3"/>
          <p:cNvSpPr txBox="1"/>
          <p:nvPr/>
        </p:nvSpPr>
        <p:spPr>
          <a:xfrm>
            <a:off x="12698616" y="7369021"/>
            <a:ext cx="4560684" cy="327660"/>
          </a:xfrm>
          <a:prstGeom prst="rect">
            <a:avLst/>
          </a:prstGeom>
        </p:spPr>
        <p:txBody>
          <a:bodyPr lIns="0" tIns="0" rIns="0" bIns="0" rtlCol="0" anchor="t">
            <a:spAutoFit/>
          </a:bodyPr>
          <a:lstStyle/>
          <a:p>
            <a:pPr marL="0" marR="0" lvl="0" indent="0" algn="r" defTabSz="914400" rtl="0" eaLnBrk="1" fontAlgn="auto" latinLnBrk="0" hangingPunct="1">
              <a:lnSpc>
                <a:spcPts val="2400"/>
              </a:lnSpc>
              <a:spcBef>
                <a:spcPct val="0"/>
              </a:spcBef>
              <a:spcAft>
                <a:spcPts val="0"/>
              </a:spcAft>
              <a:buClrTx/>
              <a:buSzTx/>
              <a:buFontTx/>
              <a:buNone/>
              <a:tabLst/>
              <a:defRPr/>
            </a:pPr>
            <a:r>
              <a:rPr kumimoji="0" lang="en-US" sz="2400" b="1" i="0" u="none" strike="noStrike" kern="1200" cap="none" spc="240" normalizeH="0" baseline="0" noProof="0">
                <a:ln>
                  <a:noFill/>
                </a:ln>
                <a:solidFill>
                  <a:srgbClr val="8C7753"/>
                </a:solidFill>
                <a:effectLst/>
                <a:uLnTx/>
                <a:uFillTx/>
                <a:latin typeface="Open Sauce Bold"/>
                <a:ea typeface="Open Sauce Bold"/>
                <a:cs typeface="Open Sauce Bold"/>
                <a:sym typeface="Open Sauce Bold"/>
              </a:rPr>
              <a:t>TEAM A</a:t>
            </a:r>
          </a:p>
        </p:txBody>
      </p:sp>
      <p:sp>
        <p:nvSpPr>
          <p:cNvPr id="4" name="TextBox 4"/>
          <p:cNvSpPr txBox="1"/>
          <p:nvPr/>
        </p:nvSpPr>
        <p:spPr>
          <a:xfrm>
            <a:off x="12698616" y="7778115"/>
            <a:ext cx="4560684" cy="1480185"/>
          </a:xfrm>
          <a:prstGeom prst="rect">
            <a:avLst/>
          </a:prstGeom>
        </p:spPr>
        <p:txBody>
          <a:bodyPr lIns="0" tIns="0" rIns="0" bIns="0" rtlCol="0" anchor="t">
            <a:spAutoFit/>
          </a:bodyPr>
          <a:lstStyle/>
          <a:p>
            <a:pPr marL="0" marR="0" lvl="0" indent="0" algn="r" defTabSz="914400" rtl="0" eaLnBrk="1" fontAlgn="auto" latinLnBrk="0" hangingPunct="1">
              <a:lnSpc>
                <a:spcPts val="2940"/>
              </a:lnSpc>
              <a:spcBef>
                <a:spcPts val="0"/>
              </a:spcBef>
              <a:spcAft>
                <a:spcPts val="0"/>
              </a:spcAft>
              <a:buClrTx/>
              <a:buSzTx/>
              <a:buFontTx/>
              <a:buNone/>
              <a:tabLst/>
              <a:defRPr/>
            </a:pPr>
            <a:r>
              <a:rPr kumimoji="0" lang="en-US" sz="2100" b="0" i="0" u="none" strike="noStrike" kern="1200" cap="none" spc="0" normalizeH="0" baseline="0" noProof="0">
                <a:ln>
                  <a:noFill/>
                </a:ln>
                <a:solidFill>
                  <a:srgbClr val="331B0D"/>
                </a:solidFill>
                <a:effectLst/>
                <a:uLnTx/>
                <a:uFillTx/>
                <a:latin typeface="Open Sauce"/>
                <a:ea typeface="Open Sauce"/>
                <a:cs typeface="Open Sauce"/>
                <a:sym typeface="Open Sauce"/>
              </a:rPr>
              <a:t>Drew Feig</a:t>
            </a:r>
          </a:p>
          <a:p>
            <a:pPr marL="0" marR="0" lvl="0" indent="0" algn="r" defTabSz="914400" rtl="0" eaLnBrk="1" fontAlgn="auto" latinLnBrk="0" hangingPunct="1">
              <a:lnSpc>
                <a:spcPts val="2940"/>
              </a:lnSpc>
              <a:spcBef>
                <a:spcPts val="0"/>
              </a:spcBef>
              <a:spcAft>
                <a:spcPts val="0"/>
              </a:spcAft>
              <a:buClrTx/>
              <a:buSzTx/>
              <a:buFontTx/>
              <a:buNone/>
              <a:tabLst/>
              <a:defRPr/>
            </a:pPr>
            <a:r>
              <a:rPr kumimoji="0" lang="en-US" sz="2100" b="0" i="0" u="none" strike="noStrike" kern="1200" cap="none" spc="0" normalizeH="0" baseline="0" noProof="0">
                <a:ln>
                  <a:noFill/>
                </a:ln>
                <a:solidFill>
                  <a:srgbClr val="331B0D"/>
                </a:solidFill>
                <a:effectLst/>
                <a:uLnTx/>
                <a:uFillTx/>
                <a:latin typeface="Open Sauce"/>
                <a:ea typeface="Open Sauce"/>
                <a:cs typeface="Open Sauce"/>
                <a:sym typeface="Open Sauce"/>
              </a:rPr>
              <a:t>Eleanor Fitzgerald</a:t>
            </a:r>
          </a:p>
          <a:p>
            <a:pPr marL="0" marR="0" lvl="0" indent="0" algn="r" defTabSz="914400" rtl="0" eaLnBrk="1" fontAlgn="auto" latinLnBrk="0" hangingPunct="1">
              <a:lnSpc>
                <a:spcPts val="2940"/>
              </a:lnSpc>
              <a:spcBef>
                <a:spcPts val="0"/>
              </a:spcBef>
              <a:spcAft>
                <a:spcPts val="0"/>
              </a:spcAft>
              <a:buClrTx/>
              <a:buSzTx/>
              <a:buFontTx/>
              <a:buNone/>
              <a:tabLst/>
              <a:defRPr/>
            </a:pPr>
            <a:r>
              <a:rPr kumimoji="0" lang="en-US" sz="2100" b="0" i="0" u="none" strike="noStrike" kern="1200" cap="none" spc="0" normalizeH="0" baseline="0" noProof="0">
                <a:ln>
                  <a:noFill/>
                </a:ln>
                <a:solidFill>
                  <a:srgbClr val="331B0D"/>
                </a:solidFill>
                <a:effectLst/>
                <a:uLnTx/>
                <a:uFillTx/>
                <a:latin typeface="Open Sauce"/>
                <a:ea typeface="Open Sauce"/>
                <a:cs typeface="Open Sauce"/>
                <a:sym typeface="Open Sauce"/>
              </a:rPr>
              <a:t>Estelle Darcy</a:t>
            </a:r>
          </a:p>
          <a:p>
            <a:pPr marL="0" marR="0" lvl="0" indent="0" algn="r" defTabSz="914400" rtl="0" eaLnBrk="1" fontAlgn="auto" latinLnBrk="0" hangingPunct="1">
              <a:lnSpc>
                <a:spcPts val="2940"/>
              </a:lnSpc>
              <a:spcBef>
                <a:spcPts val="0"/>
              </a:spcBef>
              <a:spcAft>
                <a:spcPts val="0"/>
              </a:spcAft>
              <a:buClrTx/>
              <a:buSzTx/>
              <a:buFontTx/>
              <a:buNone/>
              <a:tabLst/>
              <a:defRPr/>
            </a:pPr>
            <a:r>
              <a:rPr kumimoji="0" lang="en-US" sz="2100" b="0" i="0" u="none" strike="noStrike" kern="1200" cap="none" spc="0" normalizeH="0" baseline="0" noProof="0">
                <a:ln>
                  <a:noFill/>
                </a:ln>
                <a:solidFill>
                  <a:srgbClr val="331B0D"/>
                </a:solidFill>
                <a:effectLst/>
                <a:uLnTx/>
                <a:uFillTx/>
                <a:latin typeface="Open Sauce"/>
                <a:ea typeface="Open Sauce"/>
                <a:cs typeface="Open Sauce"/>
                <a:sym typeface="Open Sauce"/>
              </a:rPr>
              <a:t>Donna Stroupe</a:t>
            </a:r>
          </a:p>
        </p:txBody>
      </p:sp>
      <p:sp>
        <p:nvSpPr>
          <p:cNvPr id="5" name="TextBox 5"/>
          <p:cNvSpPr txBox="1"/>
          <p:nvPr/>
        </p:nvSpPr>
        <p:spPr>
          <a:xfrm>
            <a:off x="1028700" y="1057275"/>
            <a:ext cx="4560684" cy="245745"/>
          </a:xfrm>
          <a:prstGeom prst="rect">
            <a:avLst/>
          </a:prstGeom>
        </p:spPr>
        <p:txBody>
          <a:bodyPr lIns="0" tIns="0" rIns="0" bIns="0" rtlCol="0" anchor="t">
            <a:spAutoFit/>
          </a:bodyPr>
          <a:lstStyle/>
          <a:p>
            <a:pPr marL="0" marR="0" lvl="0" indent="0" algn="just" defTabSz="914400" rtl="0" eaLnBrk="1" fontAlgn="auto" latinLnBrk="0" hangingPunct="1">
              <a:lnSpc>
                <a:spcPts val="1800"/>
              </a:lnSpc>
              <a:spcBef>
                <a:spcPct val="0"/>
              </a:spcBef>
              <a:spcAft>
                <a:spcPts val="0"/>
              </a:spcAft>
              <a:buClrTx/>
              <a:buSzTx/>
              <a:buFontTx/>
              <a:buNone/>
              <a:tabLst/>
              <a:defRPr/>
            </a:pPr>
            <a:r>
              <a:rPr kumimoji="0" lang="en-US" sz="1800" b="1" i="0" u="none" strike="noStrike" kern="1200" cap="none" spc="179" normalizeH="0" baseline="0" noProof="0">
                <a:ln>
                  <a:noFill/>
                </a:ln>
                <a:solidFill>
                  <a:srgbClr val="8C7753"/>
                </a:solidFill>
                <a:effectLst/>
                <a:uLnTx/>
                <a:uFillTx/>
                <a:latin typeface="Open Sauce Bold"/>
                <a:ea typeface="Open Sauce Bold"/>
                <a:cs typeface="Open Sauce Bold"/>
                <a:sym typeface="Open Sauce Bold"/>
              </a:rPr>
              <a:t>Studio ShodwE</a:t>
            </a:r>
          </a:p>
        </p:txBody>
      </p:sp>
    </p:spTree>
    <p:extLst>
      <p:ext uri="{BB962C8B-B14F-4D97-AF65-F5344CB8AC3E}">
        <p14:creationId xmlns:p14="http://schemas.microsoft.com/office/powerpoint/2010/main" val="3166203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sp>
      <p:sp>
        <p:nvSpPr>
          <p:cNvPr id="3" name="AutoShape 3"/>
          <p:cNvSpPr/>
          <p:nvPr/>
        </p:nvSpPr>
        <p:spPr>
          <a:xfrm>
            <a:off x="-585133" y="8805859"/>
            <a:ext cx="18873133" cy="0"/>
          </a:xfrm>
          <a:prstGeom prst="line">
            <a:avLst/>
          </a:prstGeom>
          <a:ln w="9525" cap="rnd">
            <a:solidFill>
              <a:srgbClr val="000000"/>
            </a:solidFill>
            <a:prstDash val="solid"/>
            <a:headEnd type="none" w="sm" len="sm"/>
            <a:tailEnd type="none" w="sm" len="sm"/>
          </a:ln>
        </p:spPr>
      </p:sp>
      <p:sp>
        <p:nvSpPr>
          <p:cNvPr id="4" name="AutoShape 4"/>
          <p:cNvSpPr/>
          <p:nvPr/>
        </p:nvSpPr>
        <p:spPr>
          <a:xfrm>
            <a:off x="-585133" y="9334500"/>
            <a:ext cx="18873133" cy="0"/>
          </a:xfrm>
          <a:prstGeom prst="line">
            <a:avLst/>
          </a:prstGeom>
          <a:ln w="9525" cap="rnd">
            <a:solidFill>
              <a:srgbClr val="000000"/>
            </a:solidFill>
            <a:prstDash val="solid"/>
            <a:headEnd type="none" w="sm" len="sm"/>
            <a:tailEnd type="none" w="sm" len="sm"/>
          </a:ln>
        </p:spPr>
      </p:sp>
      <p:sp>
        <p:nvSpPr>
          <p:cNvPr id="5" name="Freeform 5"/>
          <p:cNvSpPr/>
          <p:nvPr/>
        </p:nvSpPr>
        <p:spPr>
          <a:xfrm>
            <a:off x="2095936" y="5404604"/>
            <a:ext cx="1672526" cy="702461"/>
          </a:xfrm>
          <a:custGeom>
            <a:avLst/>
            <a:gdLst/>
            <a:ahLst/>
            <a:cxnLst/>
            <a:rect l="l" t="t" r="r" b="b"/>
            <a:pathLst>
              <a:path w="1672526" h="702461">
                <a:moveTo>
                  <a:pt x="0" y="0"/>
                </a:moveTo>
                <a:lnTo>
                  <a:pt x="1672526" y="0"/>
                </a:lnTo>
                <a:lnTo>
                  <a:pt x="1672526" y="702461"/>
                </a:lnTo>
                <a:lnTo>
                  <a:pt x="0" y="7024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8307737" y="5404604"/>
            <a:ext cx="1672526" cy="702461"/>
          </a:xfrm>
          <a:custGeom>
            <a:avLst/>
            <a:gdLst/>
            <a:ahLst/>
            <a:cxnLst/>
            <a:rect l="l" t="t" r="r" b="b"/>
            <a:pathLst>
              <a:path w="1672526" h="702461">
                <a:moveTo>
                  <a:pt x="0" y="0"/>
                </a:moveTo>
                <a:lnTo>
                  <a:pt x="1672526" y="0"/>
                </a:lnTo>
                <a:lnTo>
                  <a:pt x="1672526" y="702461"/>
                </a:lnTo>
                <a:lnTo>
                  <a:pt x="0" y="7024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4519538" y="5404604"/>
            <a:ext cx="1672526" cy="702461"/>
          </a:xfrm>
          <a:custGeom>
            <a:avLst/>
            <a:gdLst/>
            <a:ahLst/>
            <a:cxnLst/>
            <a:rect l="l" t="t" r="r" b="b"/>
            <a:pathLst>
              <a:path w="1672526" h="702461">
                <a:moveTo>
                  <a:pt x="0" y="0"/>
                </a:moveTo>
                <a:lnTo>
                  <a:pt x="1672526" y="0"/>
                </a:lnTo>
                <a:lnTo>
                  <a:pt x="1672526" y="702461"/>
                </a:lnTo>
                <a:lnTo>
                  <a:pt x="0" y="7024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rot="-10800000">
            <a:off x="11159450" y="-140976"/>
            <a:ext cx="2611028" cy="4114800"/>
          </a:xfrm>
          <a:custGeom>
            <a:avLst/>
            <a:gdLst/>
            <a:ahLst/>
            <a:cxnLst/>
            <a:rect l="l" t="t" r="r" b="b"/>
            <a:pathLst>
              <a:path w="2611028" h="4114800">
                <a:moveTo>
                  <a:pt x="0" y="0"/>
                </a:moveTo>
                <a:lnTo>
                  <a:pt x="2611028" y="0"/>
                </a:lnTo>
                <a:lnTo>
                  <a:pt x="261102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1028700" y="1557564"/>
            <a:ext cx="7279037" cy="1519129"/>
          </a:xfrm>
          <a:prstGeom prst="rect">
            <a:avLst/>
          </a:prstGeom>
        </p:spPr>
        <p:txBody>
          <a:bodyPr lIns="0" tIns="0" rIns="0" bIns="0" rtlCol="0" anchor="t">
            <a:spAutoFit/>
          </a:bodyPr>
          <a:lstStyle/>
          <a:p>
            <a:pPr marL="0" lvl="0" indent="0" algn="l">
              <a:lnSpc>
                <a:spcPts val="5808"/>
              </a:lnSpc>
              <a:spcBef>
                <a:spcPct val="0"/>
              </a:spcBef>
            </a:pPr>
            <a:r>
              <a:rPr lang="en-US" sz="5808" spc="-458">
                <a:solidFill>
                  <a:srgbClr val="000000"/>
                </a:solidFill>
                <a:latin typeface="Archivo Black"/>
                <a:ea typeface="Archivo Black"/>
                <a:cs typeface="Archivo Black"/>
                <a:sym typeface="Archivo Black"/>
              </a:rPr>
              <a:t>Objectives and Goals</a:t>
            </a:r>
          </a:p>
        </p:txBody>
      </p:sp>
      <p:sp>
        <p:nvSpPr>
          <p:cNvPr id="10" name="TextBox 10"/>
          <p:cNvSpPr txBox="1"/>
          <p:nvPr/>
        </p:nvSpPr>
        <p:spPr>
          <a:xfrm>
            <a:off x="14382445" y="981075"/>
            <a:ext cx="2876855" cy="365760"/>
          </a:xfrm>
          <a:prstGeom prst="rect">
            <a:avLst/>
          </a:prstGeom>
        </p:spPr>
        <p:txBody>
          <a:bodyPr lIns="0" tIns="0" rIns="0" bIns="0" rtlCol="0" anchor="t">
            <a:spAutoFit/>
          </a:bodyPr>
          <a:lstStyle/>
          <a:p>
            <a:pPr algn="r">
              <a:lnSpc>
                <a:spcPts val="2939"/>
              </a:lnSpc>
            </a:pPr>
            <a:r>
              <a:rPr lang="en-US" sz="2099" b="1">
                <a:solidFill>
                  <a:srgbClr val="000000"/>
                </a:solidFill>
                <a:latin typeface="Garet Bold"/>
                <a:ea typeface="Garet Bold"/>
                <a:cs typeface="Garet Bold"/>
                <a:sym typeface="Garet Bold"/>
              </a:rPr>
              <a:t>04/10</a:t>
            </a:r>
          </a:p>
        </p:txBody>
      </p:sp>
      <p:sp>
        <p:nvSpPr>
          <p:cNvPr id="11" name="TextBox 11"/>
          <p:cNvSpPr txBox="1"/>
          <p:nvPr/>
        </p:nvSpPr>
        <p:spPr>
          <a:xfrm>
            <a:off x="1028700" y="3190994"/>
            <a:ext cx="8823356" cy="365760"/>
          </a:xfrm>
          <a:prstGeom prst="rect">
            <a:avLst/>
          </a:prstGeom>
        </p:spPr>
        <p:txBody>
          <a:bodyPr lIns="0" tIns="0" rIns="0" bIns="0" rtlCol="0" anchor="t">
            <a:spAutoFit/>
          </a:bodyPr>
          <a:lstStyle/>
          <a:p>
            <a:pPr algn="l">
              <a:lnSpc>
                <a:spcPts val="2939"/>
              </a:lnSpc>
              <a:spcBef>
                <a:spcPct val="0"/>
              </a:spcBef>
            </a:pPr>
            <a:r>
              <a:rPr lang="en-US" sz="2099">
                <a:solidFill>
                  <a:srgbClr val="000000"/>
                </a:solidFill>
                <a:latin typeface="Garet"/>
                <a:ea typeface="Garet"/>
                <a:cs typeface="Garet"/>
                <a:sym typeface="Garet"/>
              </a:rPr>
              <a:t>Clarify the project's main overall objectives and goals.</a:t>
            </a:r>
          </a:p>
        </p:txBody>
      </p:sp>
      <p:sp>
        <p:nvSpPr>
          <p:cNvPr id="12" name="TextBox 12"/>
          <p:cNvSpPr txBox="1"/>
          <p:nvPr/>
        </p:nvSpPr>
        <p:spPr>
          <a:xfrm>
            <a:off x="1028700" y="6475512"/>
            <a:ext cx="3806998" cy="485775"/>
          </a:xfrm>
          <a:prstGeom prst="rect">
            <a:avLst/>
          </a:prstGeom>
        </p:spPr>
        <p:txBody>
          <a:bodyPr lIns="0" tIns="0" rIns="0" bIns="0" rtlCol="0" anchor="t">
            <a:spAutoFit/>
          </a:bodyPr>
          <a:lstStyle/>
          <a:p>
            <a:pPr marL="0" lvl="0" indent="0" algn="ctr">
              <a:lnSpc>
                <a:spcPts val="3840"/>
              </a:lnSpc>
              <a:spcBef>
                <a:spcPct val="0"/>
              </a:spcBef>
            </a:pPr>
            <a:r>
              <a:rPr lang="en-US" sz="3200" b="1">
                <a:solidFill>
                  <a:srgbClr val="000000"/>
                </a:solidFill>
                <a:latin typeface="Garet Bold"/>
                <a:ea typeface="Garet Bold"/>
                <a:cs typeface="Garet Bold"/>
                <a:sym typeface="Garet Bold"/>
              </a:rPr>
              <a:t>Goal # 1</a:t>
            </a:r>
          </a:p>
        </p:txBody>
      </p:sp>
      <p:sp>
        <p:nvSpPr>
          <p:cNvPr id="13" name="TextBox 13"/>
          <p:cNvSpPr txBox="1"/>
          <p:nvPr/>
        </p:nvSpPr>
        <p:spPr>
          <a:xfrm>
            <a:off x="7240501" y="6475512"/>
            <a:ext cx="3806998" cy="485775"/>
          </a:xfrm>
          <a:prstGeom prst="rect">
            <a:avLst/>
          </a:prstGeom>
        </p:spPr>
        <p:txBody>
          <a:bodyPr lIns="0" tIns="0" rIns="0" bIns="0" rtlCol="0" anchor="t">
            <a:spAutoFit/>
          </a:bodyPr>
          <a:lstStyle/>
          <a:p>
            <a:pPr marL="0" lvl="0" indent="0" algn="ctr">
              <a:lnSpc>
                <a:spcPts val="3840"/>
              </a:lnSpc>
              <a:spcBef>
                <a:spcPct val="0"/>
              </a:spcBef>
            </a:pPr>
            <a:r>
              <a:rPr lang="en-US" sz="3200" b="1">
                <a:solidFill>
                  <a:srgbClr val="000000"/>
                </a:solidFill>
                <a:latin typeface="Garet Bold"/>
                <a:ea typeface="Garet Bold"/>
                <a:cs typeface="Garet Bold"/>
                <a:sym typeface="Garet Bold"/>
              </a:rPr>
              <a:t>Goal # 1</a:t>
            </a:r>
          </a:p>
        </p:txBody>
      </p:sp>
      <p:sp>
        <p:nvSpPr>
          <p:cNvPr id="14" name="TextBox 14"/>
          <p:cNvSpPr txBox="1"/>
          <p:nvPr/>
        </p:nvSpPr>
        <p:spPr>
          <a:xfrm>
            <a:off x="424020" y="7078855"/>
            <a:ext cx="5016359" cy="737235"/>
          </a:xfrm>
          <a:prstGeom prst="rect">
            <a:avLst/>
          </a:prstGeom>
        </p:spPr>
        <p:txBody>
          <a:bodyPr lIns="0" tIns="0" rIns="0" bIns="0" rtlCol="0" anchor="t">
            <a:spAutoFit/>
          </a:bodyPr>
          <a:lstStyle/>
          <a:p>
            <a:pPr marL="0" lvl="0" indent="0" algn="ctr">
              <a:lnSpc>
                <a:spcPts val="2939"/>
              </a:lnSpc>
              <a:spcBef>
                <a:spcPct val="0"/>
              </a:spcBef>
            </a:pPr>
            <a:r>
              <a:rPr lang="en-US" sz="2099" u="none">
                <a:solidFill>
                  <a:srgbClr val="000000"/>
                </a:solidFill>
                <a:latin typeface="Garet"/>
                <a:ea typeface="Garet"/>
                <a:cs typeface="Garet"/>
                <a:sym typeface="Garet"/>
              </a:rPr>
              <a:t>Elaborate on the first</a:t>
            </a:r>
          </a:p>
          <a:p>
            <a:pPr marL="0" lvl="0" indent="0" algn="ctr">
              <a:lnSpc>
                <a:spcPts val="2939"/>
              </a:lnSpc>
              <a:spcBef>
                <a:spcPct val="0"/>
              </a:spcBef>
            </a:pPr>
            <a:r>
              <a:rPr lang="en-US" sz="2099" u="none">
                <a:solidFill>
                  <a:srgbClr val="000000"/>
                </a:solidFill>
                <a:latin typeface="Garet"/>
                <a:ea typeface="Garet"/>
                <a:cs typeface="Garet"/>
                <a:sym typeface="Garet"/>
              </a:rPr>
              <a:t>goal here.</a:t>
            </a:r>
          </a:p>
        </p:txBody>
      </p:sp>
      <p:sp>
        <p:nvSpPr>
          <p:cNvPr id="15" name="TextBox 15"/>
          <p:cNvSpPr txBox="1"/>
          <p:nvPr/>
        </p:nvSpPr>
        <p:spPr>
          <a:xfrm>
            <a:off x="6635821" y="7078855"/>
            <a:ext cx="5016359" cy="737235"/>
          </a:xfrm>
          <a:prstGeom prst="rect">
            <a:avLst/>
          </a:prstGeom>
        </p:spPr>
        <p:txBody>
          <a:bodyPr lIns="0" tIns="0" rIns="0" bIns="0" rtlCol="0" anchor="t">
            <a:spAutoFit/>
          </a:bodyPr>
          <a:lstStyle/>
          <a:p>
            <a:pPr marL="0" lvl="0" indent="0" algn="ctr">
              <a:lnSpc>
                <a:spcPts val="2939"/>
              </a:lnSpc>
              <a:spcBef>
                <a:spcPct val="0"/>
              </a:spcBef>
            </a:pPr>
            <a:r>
              <a:rPr lang="en-US" sz="2099" u="none">
                <a:solidFill>
                  <a:srgbClr val="000000"/>
                </a:solidFill>
                <a:latin typeface="Garet"/>
                <a:ea typeface="Garet"/>
                <a:cs typeface="Garet"/>
                <a:sym typeface="Garet"/>
              </a:rPr>
              <a:t>Elaborate on the first</a:t>
            </a:r>
          </a:p>
          <a:p>
            <a:pPr marL="0" lvl="0" indent="0" algn="ctr">
              <a:lnSpc>
                <a:spcPts val="2939"/>
              </a:lnSpc>
              <a:spcBef>
                <a:spcPct val="0"/>
              </a:spcBef>
            </a:pPr>
            <a:r>
              <a:rPr lang="en-US" sz="2099" u="none">
                <a:solidFill>
                  <a:srgbClr val="000000"/>
                </a:solidFill>
                <a:latin typeface="Garet"/>
                <a:ea typeface="Garet"/>
                <a:cs typeface="Garet"/>
                <a:sym typeface="Garet"/>
              </a:rPr>
              <a:t>goal here.</a:t>
            </a:r>
          </a:p>
        </p:txBody>
      </p:sp>
      <p:sp>
        <p:nvSpPr>
          <p:cNvPr id="16" name="TextBox 16"/>
          <p:cNvSpPr txBox="1"/>
          <p:nvPr/>
        </p:nvSpPr>
        <p:spPr>
          <a:xfrm>
            <a:off x="13452302" y="6475512"/>
            <a:ext cx="3806998" cy="485775"/>
          </a:xfrm>
          <a:prstGeom prst="rect">
            <a:avLst/>
          </a:prstGeom>
        </p:spPr>
        <p:txBody>
          <a:bodyPr lIns="0" tIns="0" rIns="0" bIns="0" rtlCol="0" anchor="t">
            <a:spAutoFit/>
          </a:bodyPr>
          <a:lstStyle/>
          <a:p>
            <a:pPr marL="0" lvl="0" indent="0" algn="ctr">
              <a:lnSpc>
                <a:spcPts val="3840"/>
              </a:lnSpc>
              <a:spcBef>
                <a:spcPct val="0"/>
              </a:spcBef>
            </a:pPr>
            <a:r>
              <a:rPr lang="en-US" sz="3200" b="1">
                <a:solidFill>
                  <a:srgbClr val="000000"/>
                </a:solidFill>
                <a:latin typeface="Garet Bold"/>
                <a:ea typeface="Garet Bold"/>
                <a:cs typeface="Garet Bold"/>
                <a:sym typeface="Garet Bold"/>
              </a:rPr>
              <a:t>Goal # 1</a:t>
            </a:r>
          </a:p>
        </p:txBody>
      </p:sp>
      <p:sp>
        <p:nvSpPr>
          <p:cNvPr id="17" name="TextBox 17"/>
          <p:cNvSpPr txBox="1"/>
          <p:nvPr/>
        </p:nvSpPr>
        <p:spPr>
          <a:xfrm>
            <a:off x="12847622" y="7078855"/>
            <a:ext cx="5016359" cy="737235"/>
          </a:xfrm>
          <a:prstGeom prst="rect">
            <a:avLst/>
          </a:prstGeom>
        </p:spPr>
        <p:txBody>
          <a:bodyPr lIns="0" tIns="0" rIns="0" bIns="0" rtlCol="0" anchor="t">
            <a:spAutoFit/>
          </a:bodyPr>
          <a:lstStyle/>
          <a:p>
            <a:pPr marL="0" lvl="0" indent="0" algn="ctr">
              <a:lnSpc>
                <a:spcPts val="2939"/>
              </a:lnSpc>
              <a:spcBef>
                <a:spcPct val="0"/>
              </a:spcBef>
            </a:pPr>
            <a:r>
              <a:rPr lang="en-US" sz="2099" u="none">
                <a:solidFill>
                  <a:srgbClr val="000000"/>
                </a:solidFill>
                <a:latin typeface="Garet"/>
                <a:ea typeface="Garet"/>
                <a:cs typeface="Garet"/>
                <a:sym typeface="Garet"/>
              </a:rPr>
              <a:t>Elaborate on the first</a:t>
            </a:r>
          </a:p>
          <a:p>
            <a:pPr marL="0" lvl="0" indent="0" algn="ctr">
              <a:lnSpc>
                <a:spcPts val="2939"/>
              </a:lnSpc>
              <a:spcBef>
                <a:spcPct val="0"/>
              </a:spcBef>
            </a:pPr>
            <a:r>
              <a:rPr lang="en-US" sz="2099" u="none">
                <a:solidFill>
                  <a:srgbClr val="000000"/>
                </a:solidFill>
                <a:latin typeface="Garet"/>
                <a:ea typeface="Garet"/>
                <a:cs typeface="Garet"/>
                <a:sym typeface="Garet"/>
              </a:rPr>
              <a:t>goal here.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sp>
      <p:grpSp>
        <p:nvGrpSpPr>
          <p:cNvPr id="3" name="Group 3"/>
          <p:cNvGrpSpPr>
            <a:grpSpLocks noChangeAspect="1"/>
          </p:cNvGrpSpPr>
          <p:nvPr/>
        </p:nvGrpSpPr>
        <p:grpSpPr>
          <a:xfrm>
            <a:off x="1028700" y="886898"/>
            <a:ext cx="5489373" cy="4121056"/>
            <a:chOff x="0" y="0"/>
            <a:chExt cx="8916670" cy="6694043"/>
          </a:xfrm>
        </p:grpSpPr>
        <p:sp>
          <p:nvSpPr>
            <p:cNvPr id="4" name="Freeform 4"/>
            <p:cNvSpPr/>
            <p:nvPr/>
          </p:nvSpPr>
          <p:spPr>
            <a:xfrm>
              <a:off x="155575" y="155575"/>
              <a:ext cx="8605520" cy="6382893"/>
            </a:xfrm>
            <a:custGeom>
              <a:avLst/>
              <a:gdLst/>
              <a:ahLst/>
              <a:cxnLst/>
              <a:rect l="l" t="t" r="r" b="b"/>
              <a:pathLst>
                <a:path w="8605520" h="6382893">
                  <a:moveTo>
                    <a:pt x="0" y="0"/>
                  </a:moveTo>
                  <a:lnTo>
                    <a:pt x="8605520" y="0"/>
                  </a:lnTo>
                  <a:lnTo>
                    <a:pt x="8605520" y="6382893"/>
                  </a:lnTo>
                  <a:lnTo>
                    <a:pt x="0" y="6382893"/>
                  </a:lnTo>
                  <a:close/>
                </a:path>
              </a:pathLst>
            </a:custGeom>
            <a:blipFill>
              <a:blip r:embed="rId3"/>
              <a:stretch>
                <a:fillRect t="-69907" b="-32451"/>
              </a:stretch>
            </a:blipFill>
          </p:spPr>
        </p:sp>
        <p:sp>
          <p:nvSpPr>
            <p:cNvPr id="5" name="Freeform 5"/>
            <p:cNvSpPr/>
            <p:nvPr/>
          </p:nvSpPr>
          <p:spPr>
            <a:xfrm>
              <a:off x="6350" y="6350"/>
              <a:ext cx="8903970" cy="6681343"/>
            </a:xfrm>
            <a:custGeom>
              <a:avLst/>
              <a:gdLst/>
              <a:ahLst/>
              <a:cxnLst/>
              <a:rect l="l" t="t" r="r" b="b"/>
              <a:pathLst>
                <a:path w="8903970" h="6681343">
                  <a:moveTo>
                    <a:pt x="8903970" y="6681343"/>
                  </a:moveTo>
                  <a:lnTo>
                    <a:pt x="0" y="6681343"/>
                  </a:lnTo>
                  <a:lnTo>
                    <a:pt x="0" y="0"/>
                  </a:lnTo>
                  <a:lnTo>
                    <a:pt x="8903970" y="0"/>
                  </a:lnTo>
                  <a:lnTo>
                    <a:pt x="8903970" y="6681343"/>
                  </a:lnTo>
                  <a:close/>
                  <a:moveTo>
                    <a:pt x="19050" y="6662293"/>
                  </a:moveTo>
                  <a:lnTo>
                    <a:pt x="8884920" y="6662293"/>
                  </a:lnTo>
                  <a:lnTo>
                    <a:pt x="8884920" y="19050"/>
                  </a:lnTo>
                  <a:lnTo>
                    <a:pt x="19050" y="19050"/>
                  </a:lnTo>
                  <a:lnTo>
                    <a:pt x="19050" y="6662293"/>
                  </a:lnTo>
                  <a:close/>
                  <a:moveTo>
                    <a:pt x="8764270" y="6541643"/>
                  </a:moveTo>
                  <a:lnTo>
                    <a:pt x="139700" y="6541643"/>
                  </a:lnTo>
                  <a:lnTo>
                    <a:pt x="139700" y="139700"/>
                  </a:lnTo>
                  <a:lnTo>
                    <a:pt x="8764270" y="139700"/>
                  </a:lnTo>
                  <a:lnTo>
                    <a:pt x="8764270" y="6541643"/>
                  </a:lnTo>
                  <a:close/>
                  <a:moveTo>
                    <a:pt x="158750" y="6522593"/>
                  </a:moveTo>
                  <a:lnTo>
                    <a:pt x="8745220" y="6522593"/>
                  </a:lnTo>
                  <a:lnTo>
                    <a:pt x="8745220" y="158750"/>
                  </a:lnTo>
                  <a:lnTo>
                    <a:pt x="158750" y="158750"/>
                  </a:lnTo>
                  <a:lnTo>
                    <a:pt x="158750" y="6522593"/>
                  </a:lnTo>
                  <a:close/>
                </a:path>
              </a:pathLst>
            </a:custGeom>
            <a:solidFill>
              <a:srgbClr val="000000"/>
            </a:solidFill>
          </p:spPr>
        </p:sp>
      </p:grpSp>
      <p:grpSp>
        <p:nvGrpSpPr>
          <p:cNvPr id="6" name="Group 6"/>
          <p:cNvGrpSpPr>
            <a:grpSpLocks noChangeAspect="1"/>
          </p:cNvGrpSpPr>
          <p:nvPr/>
        </p:nvGrpSpPr>
        <p:grpSpPr>
          <a:xfrm>
            <a:off x="1028700" y="5279046"/>
            <a:ext cx="5489373" cy="4121056"/>
            <a:chOff x="0" y="0"/>
            <a:chExt cx="8916670" cy="6694043"/>
          </a:xfrm>
        </p:grpSpPr>
        <p:sp>
          <p:nvSpPr>
            <p:cNvPr id="7" name="Freeform 7"/>
            <p:cNvSpPr/>
            <p:nvPr/>
          </p:nvSpPr>
          <p:spPr>
            <a:xfrm>
              <a:off x="155575" y="155575"/>
              <a:ext cx="8605520" cy="6382893"/>
            </a:xfrm>
            <a:custGeom>
              <a:avLst/>
              <a:gdLst/>
              <a:ahLst/>
              <a:cxnLst/>
              <a:rect l="l" t="t" r="r" b="b"/>
              <a:pathLst>
                <a:path w="8605520" h="6382893">
                  <a:moveTo>
                    <a:pt x="0" y="0"/>
                  </a:moveTo>
                  <a:lnTo>
                    <a:pt x="8605520" y="0"/>
                  </a:lnTo>
                  <a:lnTo>
                    <a:pt x="8605520" y="6382893"/>
                  </a:lnTo>
                  <a:lnTo>
                    <a:pt x="0" y="6382893"/>
                  </a:lnTo>
                  <a:close/>
                </a:path>
              </a:pathLst>
            </a:custGeom>
            <a:blipFill>
              <a:blip r:embed="rId4"/>
              <a:stretch>
                <a:fillRect l="-5663" r="-5663"/>
              </a:stretch>
            </a:blipFill>
          </p:spPr>
        </p:sp>
        <p:sp>
          <p:nvSpPr>
            <p:cNvPr id="8" name="Freeform 8"/>
            <p:cNvSpPr/>
            <p:nvPr/>
          </p:nvSpPr>
          <p:spPr>
            <a:xfrm>
              <a:off x="6350" y="6350"/>
              <a:ext cx="8903970" cy="6681343"/>
            </a:xfrm>
            <a:custGeom>
              <a:avLst/>
              <a:gdLst/>
              <a:ahLst/>
              <a:cxnLst/>
              <a:rect l="l" t="t" r="r" b="b"/>
              <a:pathLst>
                <a:path w="8903970" h="6681343">
                  <a:moveTo>
                    <a:pt x="8903970" y="6681343"/>
                  </a:moveTo>
                  <a:lnTo>
                    <a:pt x="0" y="6681343"/>
                  </a:lnTo>
                  <a:lnTo>
                    <a:pt x="0" y="0"/>
                  </a:lnTo>
                  <a:lnTo>
                    <a:pt x="8903970" y="0"/>
                  </a:lnTo>
                  <a:lnTo>
                    <a:pt x="8903970" y="6681343"/>
                  </a:lnTo>
                  <a:close/>
                  <a:moveTo>
                    <a:pt x="19050" y="6662293"/>
                  </a:moveTo>
                  <a:lnTo>
                    <a:pt x="8884920" y="6662293"/>
                  </a:lnTo>
                  <a:lnTo>
                    <a:pt x="8884920" y="19050"/>
                  </a:lnTo>
                  <a:lnTo>
                    <a:pt x="19050" y="19050"/>
                  </a:lnTo>
                  <a:lnTo>
                    <a:pt x="19050" y="6662293"/>
                  </a:lnTo>
                  <a:close/>
                  <a:moveTo>
                    <a:pt x="8764270" y="6541643"/>
                  </a:moveTo>
                  <a:lnTo>
                    <a:pt x="139700" y="6541643"/>
                  </a:lnTo>
                  <a:lnTo>
                    <a:pt x="139700" y="139700"/>
                  </a:lnTo>
                  <a:lnTo>
                    <a:pt x="8764270" y="139700"/>
                  </a:lnTo>
                  <a:lnTo>
                    <a:pt x="8764270" y="6541643"/>
                  </a:lnTo>
                  <a:close/>
                  <a:moveTo>
                    <a:pt x="158750" y="6522593"/>
                  </a:moveTo>
                  <a:lnTo>
                    <a:pt x="8745220" y="6522593"/>
                  </a:lnTo>
                  <a:lnTo>
                    <a:pt x="8745220" y="158750"/>
                  </a:lnTo>
                  <a:lnTo>
                    <a:pt x="158750" y="158750"/>
                  </a:lnTo>
                  <a:lnTo>
                    <a:pt x="158750" y="6522593"/>
                  </a:lnTo>
                  <a:close/>
                </a:path>
              </a:pathLst>
            </a:custGeom>
            <a:solidFill>
              <a:srgbClr val="000000"/>
            </a:solidFill>
          </p:spPr>
        </p:sp>
      </p:grpSp>
      <p:sp>
        <p:nvSpPr>
          <p:cNvPr id="9" name="Freeform 9"/>
          <p:cNvSpPr/>
          <p:nvPr/>
        </p:nvSpPr>
        <p:spPr>
          <a:xfrm>
            <a:off x="13456423" y="1883102"/>
            <a:ext cx="3802877" cy="1486579"/>
          </a:xfrm>
          <a:custGeom>
            <a:avLst/>
            <a:gdLst/>
            <a:ahLst/>
            <a:cxnLst/>
            <a:rect l="l" t="t" r="r" b="b"/>
            <a:pathLst>
              <a:path w="3802877" h="1486579">
                <a:moveTo>
                  <a:pt x="0" y="0"/>
                </a:moveTo>
                <a:lnTo>
                  <a:pt x="3802877" y="0"/>
                </a:lnTo>
                <a:lnTo>
                  <a:pt x="3802877" y="1486579"/>
                </a:lnTo>
                <a:lnTo>
                  <a:pt x="0" y="14865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10055907" y="4218713"/>
            <a:ext cx="7203393" cy="789241"/>
          </a:xfrm>
          <a:prstGeom prst="rect">
            <a:avLst/>
          </a:prstGeom>
        </p:spPr>
        <p:txBody>
          <a:bodyPr lIns="0" tIns="0" rIns="0" bIns="0" rtlCol="0" anchor="t">
            <a:spAutoFit/>
          </a:bodyPr>
          <a:lstStyle/>
          <a:p>
            <a:pPr marL="0" lvl="0" indent="0" algn="r">
              <a:lnSpc>
                <a:spcPts val="5808"/>
              </a:lnSpc>
              <a:spcBef>
                <a:spcPct val="0"/>
              </a:spcBef>
            </a:pPr>
            <a:r>
              <a:rPr lang="en-US" sz="5808" spc="-458">
                <a:solidFill>
                  <a:srgbClr val="000000"/>
                </a:solidFill>
                <a:latin typeface="Archivo Black"/>
                <a:ea typeface="Archivo Black"/>
                <a:cs typeface="Archivo Black"/>
                <a:sym typeface="Archivo Black"/>
              </a:rPr>
              <a:t>Target Audience</a:t>
            </a:r>
          </a:p>
        </p:txBody>
      </p:sp>
      <p:sp>
        <p:nvSpPr>
          <p:cNvPr id="11" name="TextBox 11"/>
          <p:cNvSpPr txBox="1"/>
          <p:nvPr/>
        </p:nvSpPr>
        <p:spPr>
          <a:xfrm>
            <a:off x="12938218" y="981075"/>
            <a:ext cx="4321082" cy="365760"/>
          </a:xfrm>
          <a:prstGeom prst="rect">
            <a:avLst/>
          </a:prstGeom>
        </p:spPr>
        <p:txBody>
          <a:bodyPr lIns="0" tIns="0" rIns="0" bIns="0" rtlCol="0" anchor="t">
            <a:spAutoFit/>
          </a:bodyPr>
          <a:lstStyle/>
          <a:p>
            <a:pPr algn="r">
              <a:lnSpc>
                <a:spcPts val="2939"/>
              </a:lnSpc>
            </a:pPr>
            <a:r>
              <a:rPr lang="en-US" sz="2099" b="1">
                <a:solidFill>
                  <a:srgbClr val="000000"/>
                </a:solidFill>
                <a:latin typeface="Garet Bold"/>
                <a:ea typeface="Garet Bold"/>
                <a:cs typeface="Garet Bold"/>
                <a:sym typeface="Garet Bold"/>
              </a:rPr>
              <a:t>05/10</a:t>
            </a:r>
          </a:p>
        </p:txBody>
      </p:sp>
      <p:sp>
        <p:nvSpPr>
          <p:cNvPr id="12" name="TextBox 12"/>
          <p:cNvSpPr txBox="1"/>
          <p:nvPr/>
        </p:nvSpPr>
        <p:spPr>
          <a:xfrm>
            <a:off x="9251860" y="5712804"/>
            <a:ext cx="8007440" cy="737235"/>
          </a:xfrm>
          <a:prstGeom prst="rect">
            <a:avLst/>
          </a:prstGeom>
        </p:spPr>
        <p:txBody>
          <a:bodyPr lIns="0" tIns="0" rIns="0" bIns="0" rtlCol="0" anchor="t">
            <a:spAutoFit/>
          </a:bodyPr>
          <a:lstStyle/>
          <a:p>
            <a:pPr algn="r">
              <a:lnSpc>
                <a:spcPts val="2939"/>
              </a:lnSpc>
            </a:pPr>
            <a:r>
              <a:rPr lang="en-US" sz="2099">
                <a:solidFill>
                  <a:srgbClr val="000000"/>
                </a:solidFill>
                <a:latin typeface="Garet"/>
                <a:ea typeface="Garet"/>
                <a:cs typeface="Garet"/>
                <a:sym typeface="Garet"/>
              </a:rPr>
              <a:t>Identify the key audiences for which</a:t>
            </a:r>
          </a:p>
          <a:p>
            <a:pPr algn="r">
              <a:lnSpc>
                <a:spcPts val="2939"/>
              </a:lnSpc>
              <a:spcBef>
                <a:spcPct val="0"/>
              </a:spcBef>
            </a:pPr>
            <a:r>
              <a:rPr lang="en-US" sz="2099">
                <a:solidFill>
                  <a:srgbClr val="000000"/>
                </a:solidFill>
                <a:latin typeface="Garet"/>
                <a:ea typeface="Garet"/>
                <a:cs typeface="Garet"/>
                <a:sym typeface="Garet"/>
              </a:rPr>
              <a:t>the project is intended.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sp>
      <p:sp>
        <p:nvSpPr>
          <p:cNvPr id="3" name="TextBox 3"/>
          <p:cNvSpPr txBox="1"/>
          <p:nvPr/>
        </p:nvSpPr>
        <p:spPr>
          <a:xfrm>
            <a:off x="1067082" y="1009650"/>
            <a:ext cx="8115300" cy="1162050"/>
          </a:xfrm>
          <a:prstGeom prst="rect">
            <a:avLst/>
          </a:prstGeom>
        </p:spPr>
        <p:txBody>
          <a:bodyPr lIns="0" tIns="0" rIns="0" bIns="0" rtlCol="0" anchor="t">
            <a:spAutoFit/>
          </a:bodyPr>
          <a:lstStyle/>
          <a:p>
            <a:pPr algn="l">
              <a:lnSpc>
                <a:spcPts val="9000"/>
              </a:lnSpc>
            </a:pPr>
            <a:r>
              <a:rPr lang="en-US" sz="7500">
                <a:solidFill>
                  <a:srgbClr val="000000"/>
                </a:solidFill>
                <a:latin typeface="Archivo Black"/>
                <a:ea typeface="Archivo Black"/>
                <a:cs typeface="Archivo Black"/>
                <a:sym typeface="Archivo Black"/>
              </a:rPr>
              <a:t>Competition</a:t>
            </a:r>
          </a:p>
        </p:txBody>
      </p:sp>
      <p:sp>
        <p:nvSpPr>
          <p:cNvPr id="4" name="TextBox 4"/>
          <p:cNvSpPr txBox="1"/>
          <p:nvPr/>
        </p:nvSpPr>
        <p:spPr>
          <a:xfrm>
            <a:off x="1067082" y="2365608"/>
            <a:ext cx="8076918" cy="331089"/>
          </a:xfrm>
          <a:prstGeom prst="rect">
            <a:avLst/>
          </a:prstGeom>
        </p:spPr>
        <p:txBody>
          <a:bodyPr lIns="0" tIns="0" rIns="0" bIns="0" rtlCol="0" anchor="t">
            <a:spAutoFit/>
          </a:bodyPr>
          <a:lstStyle/>
          <a:p>
            <a:pPr algn="l">
              <a:lnSpc>
                <a:spcPts val="2688"/>
              </a:lnSpc>
            </a:pPr>
            <a:r>
              <a:rPr lang="en-US" sz="2100">
                <a:solidFill>
                  <a:srgbClr val="000000"/>
                </a:solidFill>
                <a:latin typeface="Garet"/>
                <a:ea typeface="Garet"/>
                <a:cs typeface="Garet"/>
                <a:sym typeface="Garet"/>
              </a:rPr>
              <a:t>Introduce the company's main competitors.</a:t>
            </a:r>
          </a:p>
        </p:txBody>
      </p:sp>
      <p:pic>
        <p:nvPicPr>
          <p:cNvPr id="5" name="Picture 5"/>
          <p:cNvPicPr>
            <a:picLocks noChangeAspect="1"/>
          </p:cNvPicPr>
          <p:nvPr/>
        </p:nvPicPr>
        <p:blipFill>
          <a:blip r:embed="rId3"/>
          <a:stretch>
            <a:fillRect/>
          </a:stretch>
        </p:blipFill>
        <p:spPr>
          <a:xfrm>
            <a:off x="8477110" y="846594"/>
            <a:ext cx="9974597" cy="8413137"/>
          </a:xfrm>
          <a:prstGeom prst="rect">
            <a:avLst/>
          </a:prstGeom>
        </p:spPr>
      </p:pic>
      <p:grpSp>
        <p:nvGrpSpPr>
          <p:cNvPr id="6" name="Group 6"/>
          <p:cNvGrpSpPr/>
          <p:nvPr/>
        </p:nvGrpSpPr>
        <p:grpSpPr>
          <a:xfrm>
            <a:off x="1028700" y="3796030"/>
            <a:ext cx="7664150" cy="815442"/>
            <a:chOff x="0" y="0"/>
            <a:chExt cx="10218867" cy="1087256"/>
          </a:xfrm>
        </p:grpSpPr>
        <p:sp>
          <p:nvSpPr>
            <p:cNvPr id="7" name="TextBox 7"/>
            <p:cNvSpPr txBox="1"/>
            <p:nvPr/>
          </p:nvSpPr>
          <p:spPr>
            <a:xfrm>
              <a:off x="0" y="-28575"/>
              <a:ext cx="10218867" cy="532342"/>
            </a:xfrm>
            <a:prstGeom prst="rect">
              <a:avLst/>
            </a:prstGeom>
          </p:spPr>
          <p:txBody>
            <a:bodyPr lIns="0" tIns="0" rIns="0" bIns="0" rtlCol="0" anchor="t">
              <a:spAutoFit/>
            </a:bodyPr>
            <a:lstStyle/>
            <a:p>
              <a:pPr marL="0" lvl="0" indent="0" algn="l">
                <a:lnSpc>
                  <a:spcPts val="3249"/>
                </a:lnSpc>
                <a:spcBef>
                  <a:spcPct val="0"/>
                </a:spcBef>
              </a:pPr>
              <a:r>
                <a:rPr lang="en-US" sz="2499" b="1">
                  <a:solidFill>
                    <a:srgbClr val="000000"/>
                  </a:solidFill>
                  <a:latin typeface="Garet Bold"/>
                  <a:ea typeface="Garet Bold"/>
                  <a:cs typeface="Garet Bold"/>
                  <a:sym typeface="Garet Bold"/>
                </a:rPr>
                <a:t>Competitor #1</a:t>
              </a:r>
            </a:p>
          </p:txBody>
        </p:sp>
        <p:sp>
          <p:nvSpPr>
            <p:cNvPr id="8" name="TextBox 8"/>
            <p:cNvSpPr txBox="1"/>
            <p:nvPr/>
          </p:nvSpPr>
          <p:spPr>
            <a:xfrm>
              <a:off x="0" y="622859"/>
              <a:ext cx="10218867" cy="464397"/>
            </a:xfrm>
            <a:prstGeom prst="rect">
              <a:avLst/>
            </a:prstGeom>
          </p:spPr>
          <p:txBody>
            <a:bodyPr lIns="0" tIns="0" rIns="0" bIns="0" rtlCol="0" anchor="t">
              <a:spAutoFit/>
            </a:bodyPr>
            <a:lstStyle/>
            <a:p>
              <a:pPr marL="0" lvl="0" indent="0" algn="l">
                <a:lnSpc>
                  <a:spcPts val="2859"/>
                </a:lnSpc>
                <a:spcBef>
                  <a:spcPct val="0"/>
                </a:spcBef>
              </a:pPr>
              <a:r>
                <a:rPr lang="en-US" sz="2199">
                  <a:solidFill>
                    <a:srgbClr val="000000"/>
                  </a:solidFill>
                  <a:latin typeface="Garet"/>
                  <a:ea typeface="Garet"/>
                  <a:cs typeface="Garet"/>
                  <a:sym typeface="Garet"/>
                </a:rPr>
                <a:t>Write an observation about the competitor.</a:t>
              </a:r>
            </a:p>
          </p:txBody>
        </p:sp>
      </p:grpSp>
      <p:grpSp>
        <p:nvGrpSpPr>
          <p:cNvPr id="9" name="Group 9"/>
          <p:cNvGrpSpPr/>
          <p:nvPr/>
        </p:nvGrpSpPr>
        <p:grpSpPr>
          <a:xfrm>
            <a:off x="1067082" y="5468744"/>
            <a:ext cx="7664150" cy="815442"/>
            <a:chOff x="0" y="0"/>
            <a:chExt cx="10218867" cy="1087256"/>
          </a:xfrm>
        </p:grpSpPr>
        <p:sp>
          <p:nvSpPr>
            <p:cNvPr id="10" name="TextBox 10"/>
            <p:cNvSpPr txBox="1"/>
            <p:nvPr/>
          </p:nvSpPr>
          <p:spPr>
            <a:xfrm>
              <a:off x="0" y="-28575"/>
              <a:ext cx="10218867" cy="532342"/>
            </a:xfrm>
            <a:prstGeom prst="rect">
              <a:avLst/>
            </a:prstGeom>
          </p:spPr>
          <p:txBody>
            <a:bodyPr lIns="0" tIns="0" rIns="0" bIns="0" rtlCol="0" anchor="t">
              <a:spAutoFit/>
            </a:bodyPr>
            <a:lstStyle/>
            <a:p>
              <a:pPr marL="0" lvl="0" indent="0" algn="l">
                <a:lnSpc>
                  <a:spcPts val="3249"/>
                </a:lnSpc>
                <a:spcBef>
                  <a:spcPct val="0"/>
                </a:spcBef>
              </a:pPr>
              <a:r>
                <a:rPr lang="en-US" sz="2499" b="1">
                  <a:solidFill>
                    <a:srgbClr val="000000"/>
                  </a:solidFill>
                  <a:latin typeface="Garet Bold"/>
                  <a:ea typeface="Garet Bold"/>
                  <a:cs typeface="Garet Bold"/>
                  <a:sym typeface="Garet Bold"/>
                </a:rPr>
                <a:t>Competitor #2</a:t>
              </a:r>
            </a:p>
          </p:txBody>
        </p:sp>
        <p:sp>
          <p:nvSpPr>
            <p:cNvPr id="11" name="TextBox 11"/>
            <p:cNvSpPr txBox="1"/>
            <p:nvPr/>
          </p:nvSpPr>
          <p:spPr>
            <a:xfrm>
              <a:off x="0" y="622859"/>
              <a:ext cx="10218867" cy="464397"/>
            </a:xfrm>
            <a:prstGeom prst="rect">
              <a:avLst/>
            </a:prstGeom>
          </p:spPr>
          <p:txBody>
            <a:bodyPr lIns="0" tIns="0" rIns="0" bIns="0" rtlCol="0" anchor="t">
              <a:spAutoFit/>
            </a:bodyPr>
            <a:lstStyle/>
            <a:p>
              <a:pPr marL="0" lvl="0" indent="0" algn="l">
                <a:lnSpc>
                  <a:spcPts val="2859"/>
                </a:lnSpc>
                <a:spcBef>
                  <a:spcPct val="0"/>
                </a:spcBef>
              </a:pPr>
              <a:r>
                <a:rPr lang="en-US" sz="2199">
                  <a:solidFill>
                    <a:srgbClr val="000000"/>
                  </a:solidFill>
                  <a:latin typeface="Garet"/>
                  <a:ea typeface="Garet"/>
                  <a:cs typeface="Garet"/>
                  <a:sym typeface="Garet"/>
                </a:rPr>
                <a:t>Write an observation about the competitor.</a:t>
              </a:r>
            </a:p>
          </p:txBody>
        </p:sp>
      </p:grpSp>
      <p:grpSp>
        <p:nvGrpSpPr>
          <p:cNvPr id="12" name="Group 12"/>
          <p:cNvGrpSpPr/>
          <p:nvPr/>
        </p:nvGrpSpPr>
        <p:grpSpPr>
          <a:xfrm>
            <a:off x="1028700" y="7141436"/>
            <a:ext cx="7664150" cy="815442"/>
            <a:chOff x="0" y="0"/>
            <a:chExt cx="10218867" cy="1087256"/>
          </a:xfrm>
        </p:grpSpPr>
        <p:sp>
          <p:nvSpPr>
            <p:cNvPr id="13" name="TextBox 13"/>
            <p:cNvSpPr txBox="1"/>
            <p:nvPr/>
          </p:nvSpPr>
          <p:spPr>
            <a:xfrm>
              <a:off x="0" y="-28575"/>
              <a:ext cx="10218867" cy="532342"/>
            </a:xfrm>
            <a:prstGeom prst="rect">
              <a:avLst/>
            </a:prstGeom>
          </p:spPr>
          <p:txBody>
            <a:bodyPr lIns="0" tIns="0" rIns="0" bIns="0" rtlCol="0" anchor="t">
              <a:spAutoFit/>
            </a:bodyPr>
            <a:lstStyle/>
            <a:p>
              <a:pPr marL="0" lvl="0" indent="0" algn="l">
                <a:lnSpc>
                  <a:spcPts val="3249"/>
                </a:lnSpc>
                <a:spcBef>
                  <a:spcPct val="0"/>
                </a:spcBef>
              </a:pPr>
              <a:r>
                <a:rPr lang="en-US" sz="2499" b="1">
                  <a:solidFill>
                    <a:srgbClr val="000000"/>
                  </a:solidFill>
                  <a:latin typeface="Garet Bold"/>
                  <a:ea typeface="Garet Bold"/>
                  <a:cs typeface="Garet Bold"/>
                  <a:sym typeface="Garet Bold"/>
                </a:rPr>
                <a:t>Competitor #3</a:t>
              </a:r>
            </a:p>
          </p:txBody>
        </p:sp>
        <p:sp>
          <p:nvSpPr>
            <p:cNvPr id="14" name="TextBox 14"/>
            <p:cNvSpPr txBox="1"/>
            <p:nvPr/>
          </p:nvSpPr>
          <p:spPr>
            <a:xfrm>
              <a:off x="0" y="622859"/>
              <a:ext cx="10218867" cy="464397"/>
            </a:xfrm>
            <a:prstGeom prst="rect">
              <a:avLst/>
            </a:prstGeom>
          </p:spPr>
          <p:txBody>
            <a:bodyPr lIns="0" tIns="0" rIns="0" bIns="0" rtlCol="0" anchor="t">
              <a:spAutoFit/>
            </a:bodyPr>
            <a:lstStyle/>
            <a:p>
              <a:pPr marL="0" lvl="0" indent="0" algn="l">
                <a:lnSpc>
                  <a:spcPts val="2859"/>
                </a:lnSpc>
                <a:spcBef>
                  <a:spcPct val="0"/>
                </a:spcBef>
              </a:pPr>
              <a:r>
                <a:rPr lang="en-US" sz="2199">
                  <a:solidFill>
                    <a:srgbClr val="000000"/>
                  </a:solidFill>
                  <a:latin typeface="Garet"/>
                  <a:ea typeface="Garet"/>
                  <a:cs typeface="Garet"/>
                  <a:sym typeface="Garet"/>
                </a:rPr>
                <a:t>Write an observation about the competitor.</a:t>
              </a:r>
            </a:p>
          </p:txBody>
        </p:sp>
      </p:grpSp>
      <p:sp>
        <p:nvSpPr>
          <p:cNvPr id="15" name="TextBox 15"/>
          <p:cNvSpPr txBox="1"/>
          <p:nvPr/>
        </p:nvSpPr>
        <p:spPr>
          <a:xfrm>
            <a:off x="13547818" y="981075"/>
            <a:ext cx="3711482" cy="365760"/>
          </a:xfrm>
          <a:prstGeom prst="rect">
            <a:avLst/>
          </a:prstGeom>
        </p:spPr>
        <p:txBody>
          <a:bodyPr lIns="0" tIns="0" rIns="0" bIns="0" rtlCol="0" anchor="t">
            <a:spAutoFit/>
          </a:bodyPr>
          <a:lstStyle/>
          <a:p>
            <a:pPr algn="r">
              <a:lnSpc>
                <a:spcPts val="2939"/>
              </a:lnSpc>
            </a:pPr>
            <a:r>
              <a:rPr lang="en-US" sz="2099" b="1">
                <a:solidFill>
                  <a:srgbClr val="000000"/>
                </a:solidFill>
                <a:latin typeface="Garet Bold"/>
                <a:ea typeface="Garet Bold"/>
                <a:cs typeface="Garet Bold"/>
                <a:sym typeface="Garet Bold"/>
              </a:rPr>
              <a:t>06/10</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sp>
      <p:sp>
        <p:nvSpPr>
          <p:cNvPr id="3" name="AutoShape 3"/>
          <p:cNvSpPr/>
          <p:nvPr/>
        </p:nvSpPr>
        <p:spPr>
          <a:xfrm>
            <a:off x="-585133" y="8805859"/>
            <a:ext cx="18873133" cy="0"/>
          </a:xfrm>
          <a:prstGeom prst="line">
            <a:avLst/>
          </a:prstGeom>
          <a:ln w="9525" cap="rnd">
            <a:solidFill>
              <a:srgbClr val="000000"/>
            </a:solidFill>
            <a:prstDash val="solid"/>
            <a:headEnd type="none" w="sm" len="sm"/>
            <a:tailEnd type="none" w="sm" len="sm"/>
          </a:ln>
        </p:spPr>
      </p:sp>
      <p:sp>
        <p:nvSpPr>
          <p:cNvPr id="4" name="AutoShape 4"/>
          <p:cNvSpPr/>
          <p:nvPr/>
        </p:nvSpPr>
        <p:spPr>
          <a:xfrm>
            <a:off x="-585133" y="9334500"/>
            <a:ext cx="18873133" cy="0"/>
          </a:xfrm>
          <a:prstGeom prst="line">
            <a:avLst/>
          </a:prstGeom>
          <a:ln w="9525" cap="rnd">
            <a:solidFill>
              <a:srgbClr val="000000"/>
            </a:solidFill>
            <a:prstDash val="solid"/>
            <a:headEnd type="none" w="sm" len="sm"/>
            <a:tailEnd type="none" w="sm" len="sm"/>
          </a:ln>
        </p:spPr>
      </p:sp>
      <p:sp>
        <p:nvSpPr>
          <p:cNvPr id="5" name="AutoShape 5"/>
          <p:cNvSpPr/>
          <p:nvPr/>
        </p:nvSpPr>
        <p:spPr>
          <a:xfrm>
            <a:off x="1028700" y="4292535"/>
            <a:ext cx="13838306" cy="0"/>
          </a:xfrm>
          <a:prstGeom prst="line">
            <a:avLst/>
          </a:prstGeom>
          <a:ln w="19050" cap="rnd">
            <a:solidFill>
              <a:srgbClr val="000000"/>
            </a:solidFill>
            <a:prstDash val="solid"/>
            <a:headEnd type="none" w="sm" len="sm"/>
            <a:tailEnd type="none" w="sm" len="sm"/>
          </a:ln>
        </p:spPr>
      </p:sp>
      <p:sp>
        <p:nvSpPr>
          <p:cNvPr id="6" name="Freeform 6"/>
          <p:cNvSpPr/>
          <p:nvPr/>
        </p:nvSpPr>
        <p:spPr>
          <a:xfrm rot="5400000">
            <a:off x="15074698" y="3103895"/>
            <a:ext cx="1629446" cy="2396244"/>
          </a:xfrm>
          <a:custGeom>
            <a:avLst/>
            <a:gdLst/>
            <a:ahLst/>
            <a:cxnLst/>
            <a:rect l="l" t="t" r="r" b="b"/>
            <a:pathLst>
              <a:path w="1629446" h="2396244">
                <a:moveTo>
                  <a:pt x="0" y="0"/>
                </a:moveTo>
                <a:lnTo>
                  <a:pt x="1629446" y="0"/>
                </a:lnTo>
                <a:lnTo>
                  <a:pt x="1629446" y="2396244"/>
                </a:lnTo>
                <a:lnTo>
                  <a:pt x="0" y="23962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028700" y="1162887"/>
            <a:ext cx="5683548" cy="785704"/>
          </a:xfrm>
          <a:prstGeom prst="rect">
            <a:avLst/>
          </a:prstGeom>
        </p:spPr>
        <p:txBody>
          <a:bodyPr lIns="0" tIns="0" rIns="0" bIns="0" rtlCol="0" anchor="t">
            <a:spAutoFit/>
          </a:bodyPr>
          <a:lstStyle/>
          <a:p>
            <a:pPr marL="0" lvl="0" indent="0" algn="l">
              <a:lnSpc>
                <a:spcPts val="5808"/>
              </a:lnSpc>
              <a:spcBef>
                <a:spcPct val="0"/>
              </a:spcBef>
            </a:pPr>
            <a:r>
              <a:rPr lang="en-US" sz="5808" spc="-458">
                <a:solidFill>
                  <a:srgbClr val="000000"/>
                </a:solidFill>
                <a:latin typeface="Archivo Black"/>
                <a:ea typeface="Archivo Black"/>
                <a:cs typeface="Archivo Black"/>
                <a:sym typeface="Archivo Black"/>
              </a:rPr>
              <a:t>Timeline</a:t>
            </a:r>
          </a:p>
        </p:txBody>
      </p:sp>
      <p:sp>
        <p:nvSpPr>
          <p:cNvPr id="8" name="TextBox 8"/>
          <p:cNvSpPr txBox="1"/>
          <p:nvPr/>
        </p:nvSpPr>
        <p:spPr>
          <a:xfrm>
            <a:off x="12938218" y="981075"/>
            <a:ext cx="4321082" cy="365760"/>
          </a:xfrm>
          <a:prstGeom prst="rect">
            <a:avLst/>
          </a:prstGeom>
        </p:spPr>
        <p:txBody>
          <a:bodyPr lIns="0" tIns="0" rIns="0" bIns="0" rtlCol="0" anchor="t">
            <a:spAutoFit/>
          </a:bodyPr>
          <a:lstStyle/>
          <a:p>
            <a:pPr algn="r">
              <a:lnSpc>
                <a:spcPts val="2939"/>
              </a:lnSpc>
            </a:pPr>
            <a:r>
              <a:rPr lang="en-US" sz="2099" b="1">
                <a:solidFill>
                  <a:srgbClr val="000000"/>
                </a:solidFill>
                <a:latin typeface="Garet Bold"/>
                <a:ea typeface="Garet Bold"/>
                <a:cs typeface="Garet Bold"/>
                <a:sym typeface="Garet Bold"/>
              </a:rPr>
              <a:t>07/10</a:t>
            </a:r>
          </a:p>
        </p:txBody>
      </p:sp>
      <p:sp>
        <p:nvSpPr>
          <p:cNvPr id="9" name="TextBox 9"/>
          <p:cNvSpPr txBox="1"/>
          <p:nvPr/>
        </p:nvSpPr>
        <p:spPr>
          <a:xfrm>
            <a:off x="1028700" y="2127374"/>
            <a:ext cx="6720560" cy="339725"/>
          </a:xfrm>
          <a:prstGeom prst="rect">
            <a:avLst/>
          </a:prstGeom>
        </p:spPr>
        <p:txBody>
          <a:bodyPr lIns="0" tIns="0" rIns="0" bIns="0" rtlCol="0" anchor="t">
            <a:spAutoFit/>
          </a:bodyPr>
          <a:lstStyle/>
          <a:p>
            <a:pPr marL="0" lvl="0" indent="0" algn="l">
              <a:lnSpc>
                <a:spcPts val="2800"/>
              </a:lnSpc>
              <a:spcBef>
                <a:spcPct val="0"/>
              </a:spcBef>
            </a:pPr>
            <a:r>
              <a:rPr lang="en-US" sz="2000" u="none">
                <a:solidFill>
                  <a:srgbClr val="000000"/>
                </a:solidFill>
                <a:latin typeface="Garet"/>
                <a:ea typeface="Garet"/>
                <a:cs typeface="Garet"/>
                <a:sym typeface="Garet"/>
              </a:rPr>
              <a:t>Briefly discuss the key dates for the project.</a:t>
            </a:r>
          </a:p>
        </p:txBody>
      </p:sp>
      <p:grpSp>
        <p:nvGrpSpPr>
          <p:cNvPr id="10" name="Group 10"/>
          <p:cNvGrpSpPr/>
          <p:nvPr/>
        </p:nvGrpSpPr>
        <p:grpSpPr>
          <a:xfrm>
            <a:off x="1067082" y="5640615"/>
            <a:ext cx="2277734" cy="1177392"/>
            <a:chOff x="0" y="0"/>
            <a:chExt cx="3036979" cy="1569856"/>
          </a:xfrm>
        </p:grpSpPr>
        <p:sp>
          <p:nvSpPr>
            <p:cNvPr id="11" name="TextBox 11"/>
            <p:cNvSpPr txBox="1"/>
            <p:nvPr/>
          </p:nvSpPr>
          <p:spPr>
            <a:xfrm>
              <a:off x="0" y="-28575"/>
              <a:ext cx="3036979" cy="532342"/>
            </a:xfrm>
            <a:prstGeom prst="rect">
              <a:avLst/>
            </a:prstGeom>
          </p:spPr>
          <p:txBody>
            <a:bodyPr lIns="0" tIns="0" rIns="0" bIns="0" rtlCol="0" anchor="t">
              <a:spAutoFit/>
            </a:bodyPr>
            <a:lstStyle/>
            <a:p>
              <a:pPr marL="0" lvl="0" indent="0" algn="l">
                <a:lnSpc>
                  <a:spcPts val="3249"/>
                </a:lnSpc>
                <a:spcBef>
                  <a:spcPct val="0"/>
                </a:spcBef>
              </a:pPr>
              <a:r>
                <a:rPr lang="en-US" sz="2499" b="1">
                  <a:solidFill>
                    <a:srgbClr val="000000"/>
                  </a:solidFill>
                  <a:latin typeface="Garet Bold"/>
                  <a:ea typeface="Garet Bold"/>
                  <a:cs typeface="Garet Bold"/>
                  <a:sym typeface="Garet Bold"/>
                </a:rPr>
                <a:t>1st Quarter</a:t>
              </a:r>
            </a:p>
          </p:txBody>
        </p:sp>
        <p:sp>
          <p:nvSpPr>
            <p:cNvPr id="12" name="TextBox 12"/>
            <p:cNvSpPr txBox="1"/>
            <p:nvPr/>
          </p:nvSpPr>
          <p:spPr>
            <a:xfrm>
              <a:off x="0" y="622859"/>
              <a:ext cx="3036979" cy="946997"/>
            </a:xfrm>
            <a:prstGeom prst="rect">
              <a:avLst/>
            </a:prstGeom>
          </p:spPr>
          <p:txBody>
            <a:bodyPr lIns="0" tIns="0" rIns="0" bIns="0" rtlCol="0" anchor="t">
              <a:spAutoFit/>
            </a:bodyPr>
            <a:lstStyle/>
            <a:p>
              <a:pPr marL="0" lvl="0" indent="0" algn="l">
                <a:lnSpc>
                  <a:spcPts val="2859"/>
                </a:lnSpc>
                <a:spcBef>
                  <a:spcPct val="0"/>
                </a:spcBef>
              </a:pPr>
              <a:r>
                <a:rPr lang="en-US" sz="2199">
                  <a:solidFill>
                    <a:srgbClr val="000000"/>
                  </a:solidFill>
                  <a:latin typeface="Garet"/>
                  <a:ea typeface="Garet"/>
                  <a:cs typeface="Garet"/>
                  <a:sym typeface="Garet"/>
                </a:rPr>
                <a:t>List a milestone or deadline.</a:t>
              </a:r>
            </a:p>
          </p:txBody>
        </p:sp>
      </p:grpSp>
      <p:grpSp>
        <p:nvGrpSpPr>
          <p:cNvPr id="13" name="Group 13"/>
          <p:cNvGrpSpPr/>
          <p:nvPr/>
        </p:nvGrpSpPr>
        <p:grpSpPr>
          <a:xfrm>
            <a:off x="5005388" y="5640615"/>
            <a:ext cx="2277734" cy="1177392"/>
            <a:chOff x="0" y="0"/>
            <a:chExt cx="3036979" cy="1569856"/>
          </a:xfrm>
        </p:grpSpPr>
        <p:sp>
          <p:nvSpPr>
            <p:cNvPr id="14" name="TextBox 14"/>
            <p:cNvSpPr txBox="1"/>
            <p:nvPr/>
          </p:nvSpPr>
          <p:spPr>
            <a:xfrm>
              <a:off x="0" y="-28575"/>
              <a:ext cx="3036979" cy="532342"/>
            </a:xfrm>
            <a:prstGeom prst="rect">
              <a:avLst/>
            </a:prstGeom>
          </p:spPr>
          <p:txBody>
            <a:bodyPr lIns="0" tIns="0" rIns="0" bIns="0" rtlCol="0" anchor="t">
              <a:spAutoFit/>
            </a:bodyPr>
            <a:lstStyle/>
            <a:p>
              <a:pPr marL="0" lvl="0" indent="0" algn="l">
                <a:lnSpc>
                  <a:spcPts val="3249"/>
                </a:lnSpc>
                <a:spcBef>
                  <a:spcPct val="0"/>
                </a:spcBef>
              </a:pPr>
              <a:r>
                <a:rPr lang="en-US" sz="2499" b="1">
                  <a:solidFill>
                    <a:srgbClr val="000000"/>
                  </a:solidFill>
                  <a:latin typeface="Garet Bold"/>
                  <a:ea typeface="Garet Bold"/>
                  <a:cs typeface="Garet Bold"/>
                  <a:sym typeface="Garet Bold"/>
                </a:rPr>
                <a:t>2nd Quarter</a:t>
              </a:r>
            </a:p>
          </p:txBody>
        </p:sp>
        <p:sp>
          <p:nvSpPr>
            <p:cNvPr id="15" name="TextBox 15"/>
            <p:cNvSpPr txBox="1"/>
            <p:nvPr/>
          </p:nvSpPr>
          <p:spPr>
            <a:xfrm>
              <a:off x="0" y="622859"/>
              <a:ext cx="3036979" cy="946997"/>
            </a:xfrm>
            <a:prstGeom prst="rect">
              <a:avLst/>
            </a:prstGeom>
          </p:spPr>
          <p:txBody>
            <a:bodyPr lIns="0" tIns="0" rIns="0" bIns="0" rtlCol="0" anchor="t">
              <a:spAutoFit/>
            </a:bodyPr>
            <a:lstStyle/>
            <a:p>
              <a:pPr marL="0" lvl="0" indent="0" algn="l">
                <a:lnSpc>
                  <a:spcPts val="2859"/>
                </a:lnSpc>
                <a:spcBef>
                  <a:spcPct val="0"/>
                </a:spcBef>
              </a:pPr>
              <a:r>
                <a:rPr lang="en-US" sz="2199">
                  <a:solidFill>
                    <a:srgbClr val="000000"/>
                  </a:solidFill>
                  <a:latin typeface="Garet"/>
                  <a:ea typeface="Garet"/>
                  <a:cs typeface="Garet"/>
                  <a:sym typeface="Garet"/>
                </a:rPr>
                <a:t>List a milestone or deadline.</a:t>
              </a:r>
            </a:p>
          </p:txBody>
        </p:sp>
      </p:grpSp>
      <p:grpSp>
        <p:nvGrpSpPr>
          <p:cNvPr id="16" name="Group 16"/>
          <p:cNvGrpSpPr/>
          <p:nvPr/>
        </p:nvGrpSpPr>
        <p:grpSpPr>
          <a:xfrm>
            <a:off x="8982075" y="5640615"/>
            <a:ext cx="2277734" cy="1177392"/>
            <a:chOff x="0" y="0"/>
            <a:chExt cx="3036979" cy="1569856"/>
          </a:xfrm>
        </p:grpSpPr>
        <p:sp>
          <p:nvSpPr>
            <p:cNvPr id="17" name="TextBox 17"/>
            <p:cNvSpPr txBox="1"/>
            <p:nvPr/>
          </p:nvSpPr>
          <p:spPr>
            <a:xfrm>
              <a:off x="0" y="-28575"/>
              <a:ext cx="3036979" cy="532342"/>
            </a:xfrm>
            <a:prstGeom prst="rect">
              <a:avLst/>
            </a:prstGeom>
          </p:spPr>
          <p:txBody>
            <a:bodyPr lIns="0" tIns="0" rIns="0" bIns="0" rtlCol="0" anchor="t">
              <a:spAutoFit/>
            </a:bodyPr>
            <a:lstStyle/>
            <a:p>
              <a:pPr marL="0" lvl="0" indent="0" algn="l">
                <a:lnSpc>
                  <a:spcPts val="3249"/>
                </a:lnSpc>
                <a:spcBef>
                  <a:spcPct val="0"/>
                </a:spcBef>
              </a:pPr>
              <a:r>
                <a:rPr lang="en-US" sz="2499" b="1">
                  <a:solidFill>
                    <a:srgbClr val="000000"/>
                  </a:solidFill>
                  <a:latin typeface="Garet Bold"/>
                  <a:ea typeface="Garet Bold"/>
                  <a:cs typeface="Garet Bold"/>
                  <a:sym typeface="Garet Bold"/>
                </a:rPr>
                <a:t>3rd Quarter</a:t>
              </a:r>
            </a:p>
          </p:txBody>
        </p:sp>
        <p:sp>
          <p:nvSpPr>
            <p:cNvPr id="18" name="TextBox 18"/>
            <p:cNvSpPr txBox="1"/>
            <p:nvPr/>
          </p:nvSpPr>
          <p:spPr>
            <a:xfrm>
              <a:off x="0" y="622859"/>
              <a:ext cx="3036979" cy="946997"/>
            </a:xfrm>
            <a:prstGeom prst="rect">
              <a:avLst/>
            </a:prstGeom>
          </p:spPr>
          <p:txBody>
            <a:bodyPr lIns="0" tIns="0" rIns="0" bIns="0" rtlCol="0" anchor="t">
              <a:spAutoFit/>
            </a:bodyPr>
            <a:lstStyle/>
            <a:p>
              <a:pPr marL="0" lvl="0" indent="0" algn="l">
                <a:lnSpc>
                  <a:spcPts val="2859"/>
                </a:lnSpc>
                <a:spcBef>
                  <a:spcPct val="0"/>
                </a:spcBef>
              </a:pPr>
              <a:r>
                <a:rPr lang="en-US" sz="2199">
                  <a:solidFill>
                    <a:srgbClr val="000000"/>
                  </a:solidFill>
                  <a:latin typeface="Garet"/>
                  <a:ea typeface="Garet"/>
                  <a:cs typeface="Garet"/>
                  <a:sym typeface="Garet"/>
                </a:rPr>
                <a:t>List a milestone or deadline.</a:t>
              </a:r>
            </a:p>
          </p:txBody>
        </p:sp>
      </p:grpSp>
      <p:grpSp>
        <p:nvGrpSpPr>
          <p:cNvPr id="19" name="Group 19"/>
          <p:cNvGrpSpPr/>
          <p:nvPr/>
        </p:nvGrpSpPr>
        <p:grpSpPr>
          <a:xfrm>
            <a:off x="12963582" y="5640615"/>
            <a:ext cx="4123962" cy="1177392"/>
            <a:chOff x="0" y="0"/>
            <a:chExt cx="5498615" cy="1569856"/>
          </a:xfrm>
        </p:grpSpPr>
        <p:sp>
          <p:nvSpPr>
            <p:cNvPr id="20" name="TextBox 20"/>
            <p:cNvSpPr txBox="1"/>
            <p:nvPr/>
          </p:nvSpPr>
          <p:spPr>
            <a:xfrm>
              <a:off x="0" y="-28575"/>
              <a:ext cx="5498615" cy="532342"/>
            </a:xfrm>
            <a:prstGeom prst="rect">
              <a:avLst/>
            </a:prstGeom>
          </p:spPr>
          <p:txBody>
            <a:bodyPr lIns="0" tIns="0" rIns="0" bIns="0" rtlCol="0" anchor="t">
              <a:spAutoFit/>
            </a:bodyPr>
            <a:lstStyle/>
            <a:p>
              <a:pPr marL="0" lvl="0" indent="0" algn="l">
                <a:lnSpc>
                  <a:spcPts val="3249"/>
                </a:lnSpc>
                <a:spcBef>
                  <a:spcPct val="0"/>
                </a:spcBef>
              </a:pPr>
              <a:r>
                <a:rPr lang="en-US" sz="2499" b="1">
                  <a:solidFill>
                    <a:srgbClr val="000000"/>
                  </a:solidFill>
                  <a:latin typeface="Garet Bold"/>
                  <a:ea typeface="Garet Bold"/>
                  <a:cs typeface="Garet Bold"/>
                  <a:sym typeface="Garet Bold"/>
                </a:rPr>
                <a:t>4th Quarter</a:t>
              </a:r>
            </a:p>
          </p:txBody>
        </p:sp>
        <p:sp>
          <p:nvSpPr>
            <p:cNvPr id="21" name="TextBox 21"/>
            <p:cNvSpPr txBox="1"/>
            <p:nvPr/>
          </p:nvSpPr>
          <p:spPr>
            <a:xfrm>
              <a:off x="0" y="622859"/>
              <a:ext cx="5498615" cy="946997"/>
            </a:xfrm>
            <a:prstGeom prst="rect">
              <a:avLst/>
            </a:prstGeom>
          </p:spPr>
          <p:txBody>
            <a:bodyPr lIns="0" tIns="0" rIns="0" bIns="0" rtlCol="0" anchor="t">
              <a:spAutoFit/>
            </a:bodyPr>
            <a:lstStyle/>
            <a:p>
              <a:pPr marL="0" lvl="0" indent="0" algn="l">
                <a:lnSpc>
                  <a:spcPts val="2859"/>
                </a:lnSpc>
                <a:spcBef>
                  <a:spcPct val="0"/>
                </a:spcBef>
              </a:pPr>
              <a:r>
                <a:rPr lang="en-US" sz="2199">
                  <a:solidFill>
                    <a:srgbClr val="000000"/>
                  </a:solidFill>
                  <a:latin typeface="Garet"/>
                  <a:ea typeface="Garet"/>
                  <a:cs typeface="Garet"/>
                  <a:sym typeface="Garet"/>
                </a:rPr>
                <a:t>List the expected wrap-up date for the project.</a:t>
              </a:r>
            </a:p>
          </p:txBody>
        </p:sp>
      </p:grpSp>
      <p:sp>
        <p:nvSpPr>
          <p:cNvPr id="22" name="Freeform 22"/>
          <p:cNvSpPr/>
          <p:nvPr/>
        </p:nvSpPr>
        <p:spPr>
          <a:xfrm>
            <a:off x="1028700" y="4102116"/>
            <a:ext cx="380752" cy="380752"/>
          </a:xfrm>
          <a:custGeom>
            <a:avLst/>
            <a:gdLst/>
            <a:ahLst/>
            <a:cxnLst/>
            <a:rect l="l" t="t" r="r" b="b"/>
            <a:pathLst>
              <a:path w="380752" h="380752">
                <a:moveTo>
                  <a:pt x="0" y="0"/>
                </a:moveTo>
                <a:lnTo>
                  <a:pt x="380752" y="0"/>
                </a:lnTo>
                <a:lnTo>
                  <a:pt x="380752" y="380752"/>
                </a:lnTo>
                <a:lnTo>
                  <a:pt x="0" y="3807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3" name="Freeform 23"/>
          <p:cNvSpPr/>
          <p:nvPr/>
        </p:nvSpPr>
        <p:spPr>
          <a:xfrm>
            <a:off x="5005388" y="4102116"/>
            <a:ext cx="380752" cy="380752"/>
          </a:xfrm>
          <a:custGeom>
            <a:avLst/>
            <a:gdLst/>
            <a:ahLst/>
            <a:cxnLst/>
            <a:rect l="l" t="t" r="r" b="b"/>
            <a:pathLst>
              <a:path w="380752" h="380752">
                <a:moveTo>
                  <a:pt x="0" y="0"/>
                </a:moveTo>
                <a:lnTo>
                  <a:pt x="380752" y="0"/>
                </a:lnTo>
                <a:lnTo>
                  <a:pt x="380752" y="380752"/>
                </a:lnTo>
                <a:lnTo>
                  <a:pt x="0" y="3807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4" name="Freeform 24"/>
          <p:cNvSpPr/>
          <p:nvPr/>
        </p:nvSpPr>
        <p:spPr>
          <a:xfrm>
            <a:off x="8982075" y="4102116"/>
            <a:ext cx="380752" cy="380752"/>
          </a:xfrm>
          <a:custGeom>
            <a:avLst/>
            <a:gdLst/>
            <a:ahLst/>
            <a:cxnLst/>
            <a:rect l="l" t="t" r="r" b="b"/>
            <a:pathLst>
              <a:path w="380752" h="380752">
                <a:moveTo>
                  <a:pt x="0" y="0"/>
                </a:moveTo>
                <a:lnTo>
                  <a:pt x="380752" y="0"/>
                </a:lnTo>
                <a:lnTo>
                  <a:pt x="380752" y="380752"/>
                </a:lnTo>
                <a:lnTo>
                  <a:pt x="0" y="3807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5" name="Freeform 25"/>
          <p:cNvSpPr/>
          <p:nvPr/>
        </p:nvSpPr>
        <p:spPr>
          <a:xfrm>
            <a:off x="12958763" y="4102116"/>
            <a:ext cx="380752" cy="380752"/>
          </a:xfrm>
          <a:custGeom>
            <a:avLst/>
            <a:gdLst/>
            <a:ahLst/>
            <a:cxnLst/>
            <a:rect l="l" t="t" r="r" b="b"/>
            <a:pathLst>
              <a:path w="380752" h="380752">
                <a:moveTo>
                  <a:pt x="0" y="0"/>
                </a:moveTo>
                <a:lnTo>
                  <a:pt x="380752" y="0"/>
                </a:lnTo>
                <a:lnTo>
                  <a:pt x="380752" y="380752"/>
                </a:lnTo>
                <a:lnTo>
                  <a:pt x="0" y="3807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sp>
      <p:sp>
        <p:nvSpPr>
          <p:cNvPr id="3" name="AutoShape 3"/>
          <p:cNvSpPr/>
          <p:nvPr/>
        </p:nvSpPr>
        <p:spPr>
          <a:xfrm>
            <a:off x="-585133" y="8805859"/>
            <a:ext cx="18873133" cy="0"/>
          </a:xfrm>
          <a:prstGeom prst="line">
            <a:avLst/>
          </a:prstGeom>
          <a:ln w="9525" cap="rnd">
            <a:solidFill>
              <a:srgbClr val="000000"/>
            </a:solidFill>
            <a:prstDash val="solid"/>
            <a:headEnd type="none" w="sm" len="sm"/>
            <a:tailEnd type="none" w="sm" len="sm"/>
          </a:ln>
        </p:spPr>
      </p:sp>
      <p:sp>
        <p:nvSpPr>
          <p:cNvPr id="4" name="AutoShape 4"/>
          <p:cNvSpPr/>
          <p:nvPr/>
        </p:nvSpPr>
        <p:spPr>
          <a:xfrm>
            <a:off x="-585133" y="9334500"/>
            <a:ext cx="18873133" cy="0"/>
          </a:xfrm>
          <a:prstGeom prst="line">
            <a:avLst/>
          </a:prstGeom>
          <a:ln w="9525" cap="rnd">
            <a:solidFill>
              <a:srgbClr val="000000"/>
            </a:solidFill>
            <a:prstDash val="solid"/>
            <a:headEnd type="none" w="sm" len="sm"/>
            <a:tailEnd type="none" w="sm" len="sm"/>
          </a:ln>
        </p:spPr>
      </p:sp>
      <p:grpSp>
        <p:nvGrpSpPr>
          <p:cNvPr id="5" name="Group 5"/>
          <p:cNvGrpSpPr/>
          <p:nvPr/>
        </p:nvGrpSpPr>
        <p:grpSpPr>
          <a:xfrm>
            <a:off x="12012930" y="2215233"/>
            <a:ext cx="5246370" cy="5246370"/>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3"/>
              <a:stretch>
                <a:fillRect l="-40876" r="-9216"/>
              </a:stretch>
            </a:blipFill>
          </p:spPr>
        </p:sp>
      </p:grpSp>
      <p:sp>
        <p:nvSpPr>
          <p:cNvPr id="7" name="TextBox 7"/>
          <p:cNvSpPr txBox="1"/>
          <p:nvPr/>
        </p:nvSpPr>
        <p:spPr>
          <a:xfrm>
            <a:off x="1028700" y="3161405"/>
            <a:ext cx="7203393" cy="1519129"/>
          </a:xfrm>
          <a:prstGeom prst="rect">
            <a:avLst/>
          </a:prstGeom>
        </p:spPr>
        <p:txBody>
          <a:bodyPr lIns="0" tIns="0" rIns="0" bIns="0" rtlCol="0" anchor="t">
            <a:spAutoFit/>
          </a:bodyPr>
          <a:lstStyle/>
          <a:p>
            <a:pPr algn="l">
              <a:lnSpc>
                <a:spcPts val="5808"/>
              </a:lnSpc>
            </a:pPr>
            <a:r>
              <a:rPr lang="en-US" sz="5808" spc="-458">
                <a:solidFill>
                  <a:srgbClr val="000000"/>
                </a:solidFill>
                <a:latin typeface="Archivo Black"/>
                <a:ea typeface="Archivo Black"/>
                <a:cs typeface="Archivo Black"/>
                <a:sym typeface="Archivo Black"/>
              </a:rPr>
              <a:t>Message from project founder</a:t>
            </a:r>
          </a:p>
        </p:txBody>
      </p:sp>
      <p:sp>
        <p:nvSpPr>
          <p:cNvPr id="8" name="TextBox 8"/>
          <p:cNvSpPr txBox="1"/>
          <p:nvPr/>
        </p:nvSpPr>
        <p:spPr>
          <a:xfrm>
            <a:off x="12938218" y="981075"/>
            <a:ext cx="4321082" cy="365760"/>
          </a:xfrm>
          <a:prstGeom prst="rect">
            <a:avLst/>
          </a:prstGeom>
        </p:spPr>
        <p:txBody>
          <a:bodyPr lIns="0" tIns="0" rIns="0" bIns="0" rtlCol="0" anchor="t">
            <a:spAutoFit/>
          </a:bodyPr>
          <a:lstStyle/>
          <a:p>
            <a:pPr algn="r">
              <a:lnSpc>
                <a:spcPts val="2939"/>
              </a:lnSpc>
            </a:pPr>
            <a:r>
              <a:rPr lang="en-US" sz="2099" b="1">
                <a:solidFill>
                  <a:srgbClr val="000000"/>
                </a:solidFill>
                <a:latin typeface="Garet Bold"/>
                <a:ea typeface="Garet Bold"/>
                <a:cs typeface="Garet Bold"/>
                <a:sym typeface="Garet Bold"/>
              </a:rPr>
              <a:t>08/10</a:t>
            </a:r>
          </a:p>
        </p:txBody>
      </p:sp>
      <p:sp>
        <p:nvSpPr>
          <p:cNvPr id="9" name="TextBox 9"/>
          <p:cNvSpPr txBox="1"/>
          <p:nvPr/>
        </p:nvSpPr>
        <p:spPr>
          <a:xfrm>
            <a:off x="1028700" y="5234879"/>
            <a:ext cx="8007440" cy="1851660"/>
          </a:xfrm>
          <a:prstGeom prst="rect">
            <a:avLst/>
          </a:prstGeom>
        </p:spPr>
        <p:txBody>
          <a:bodyPr lIns="0" tIns="0" rIns="0" bIns="0" rtlCol="0" anchor="t">
            <a:spAutoFit/>
          </a:bodyPr>
          <a:lstStyle/>
          <a:p>
            <a:pPr algn="l">
              <a:lnSpc>
                <a:spcPts val="2939"/>
              </a:lnSpc>
              <a:spcBef>
                <a:spcPct val="0"/>
              </a:spcBef>
            </a:pPr>
            <a:r>
              <a:rPr lang="en-US" sz="2099">
                <a:solidFill>
                  <a:srgbClr val="000000"/>
                </a:solidFill>
                <a:latin typeface="Garet"/>
                <a:ea typeface="Garet"/>
                <a:cs typeface="Garet"/>
                <a:sym typeface="Garet"/>
              </a:rPr>
              <a:t>Presentations are communication tools that can be used as demonstrations, lectures, speeches, reports, and more. It is mostly presented before an audience. It serves a variety of purposes, making presentations powerful tools for convincing and teaching.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sp>
      <p:sp>
        <p:nvSpPr>
          <p:cNvPr id="3" name="AutoShape 3"/>
          <p:cNvSpPr/>
          <p:nvPr/>
        </p:nvSpPr>
        <p:spPr>
          <a:xfrm>
            <a:off x="-585133" y="8805859"/>
            <a:ext cx="18873133" cy="0"/>
          </a:xfrm>
          <a:prstGeom prst="line">
            <a:avLst/>
          </a:prstGeom>
          <a:ln w="9525" cap="rnd">
            <a:solidFill>
              <a:srgbClr val="000000"/>
            </a:solidFill>
            <a:prstDash val="solid"/>
            <a:headEnd type="none" w="sm" len="sm"/>
            <a:tailEnd type="none" w="sm" len="sm"/>
          </a:ln>
        </p:spPr>
      </p:sp>
      <p:sp>
        <p:nvSpPr>
          <p:cNvPr id="4" name="AutoShape 4"/>
          <p:cNvSpPr/>
          <p:nvPr/>
        </p:nvSpPr>
        <p:spPr>
          <a:xfrm>
            <a:off x="-585133" y="9334500"/>
            <a:ext cx="18873133" cy="0"/>
          </a:xfrm>
          <a:prstGeom prst="line">
            <a:avLst/>
          </a:prstGeom>
          <a:ln w="9525" cap="rnd">
            <a:solidFill>
              <a:srgbClr val="000000"/>
            </a:solidFill>
            <a:prstDash val="solid"/>
            <a:headEnd type="none" w="sm" len="sm"/>
            <a:tailEnd type="none" w="sm" len="sm"/>
          </a:ln>
        </p:spPr>
      </p:sp>
      <p:grpSp>
        <p:nvGrpSpPr>
          <p:cNvPr id="5" name="Group 5"/>
          <p:cNvGrpSpPr>
            <a:grpSpLocks noChangeAspect="1"/>
          </p:cNvGrpSpPr>
          <p:nvPr/>
        </p:nvGrpSpPr>
        <p:grpSpPr>
          <a:xfrm>
            <a:off x="1250509" y="2938298"/>
            <a:ext cx="3261144" cy="3261144"/>
            <a:chOff x="0" y="0"/>
            <a:chExt cx="8790178" cy="8790178"/>
          </a:xfrm>
        </p:grpSpPr>
        <p:sp>
          <p:nvSpPr>
            <p:cNvPr id="6" name="Freeform 6"/>
            <p:cNvSpPr/>
            <p:nvPr/>
          </p:nvSpPr>
          <p:spPr>
            <a:xfrm>
              <a:off x="149225" y="149225"/>
              <a:ext cx="8491728" cy="8491728"/>
            </a:xfrm>
            <a:custGeom>
              <a:avLst/>
              <a:gdLst/>
              <a:ahLst/>
              <a:cxnLst/>
              <a:rect l="l" t="t" r="r" b="b"/>
              <a:pathLst>
                <a:path w="8491728" h="8491728">
                  <a:moveTo>
                    <a:pt x="0" y="0"/>
                  </a:moveTo>
                  <a:lnTo>
                    <a:pt x="8491728" y="0"/>
                  </a:lnTo>
                  <a:lnTo>
                    <a:pt x="8491728" y="8491728"/>
                  </a:lnTo>
                  <a:lnTo>
                    <a:pt x="0" y="8491728"/>
                  </a:lnTo>
                  <a:close/>
                </a:path>
              </a:pathLst>
            </a:custGeom>
            <a:blipFill>
              <a:blip r:embed="rId3"/>
              <a:stretch>
                <a:fillRect t="-12812" b="-37187"/>
              </a:stretch>
            </a:blipFill>
          </p:spPr>
        </p:sp>
        <p:sp>
          <p:nvSpPr>
            <p:cNvPr id="7" name="Freeform 7"/>
            <p:cNvSpPr/>
            <p:nvPr/>
          </p:nvSpPr>
          <p:spPr>
            <a:xfrm>
              <a:off x="0" y="0"/>
              <a:ext cx="8790178" cy="8790178"/>
            </a:xfrm>
            <a:custGeom>
              <a:avLst/>
              <a:gdLst/>
              <a:ahLst/>
              <a:cxnLst/>
              <a:rect l="l" t="t" r="r" b="b"/>
              <a:pathLst>
                <a:path w="8790178" h="8790178">
                  <a:moveTo>
                    <a:pt x="8790178" y="8790178"/>
                  </a:moveTo>
                  <a:lnTo>
                    <a:pt x="0" y="8790178"/>
                  </a:lnTo>
                  <a:lnTo>
                    <a:pt x="0" y="0"/>
                  </a:lnTo>
                  <a:lnTo>
                    <a:pt x="8790178" y="0"/>
                  </a:lnTo>
                  <a:lnTo>
                    <a:pt x="8790178" y="8790178"/>
                  </a:lnTo>
                  <a:close/>
                  <a:moveTo>
                    <a:pt x="19050" y="8771128"/>
                  </a:moveTo>
                  <a:lnTo>
                    <a:pt x="8771128" y="8771128"/>
                  </a:lnTo>
                  <a:lnTo>
                    <a:pt x="8771128" y="19050"/>
                  </a:lnTo>
                  <a:lnTo>
                    <a:pt x="19050" y="19050"/>
                  </a:lnTo>
                  <a:lnTo>
                    <a:pt x="19050" y="8771128"/>
                  </a:lnTo>
                  <a:close/>
                </a:path>
              </a:pathLst>
            </a:custGeom>
            <a:solidFill>
              <a:srgbClr val="000000"/>
            </a:solidFill>
          </p:spPr>
        </p:sp>
      </p:grpSp>
      <p:grpSp>
        <p:nvGrpSpPr>
          <p:cNvPr id="8" name="Group 8"/>
          <p:cNvGrpSpPr>
            <a:grpSpLocks noChangeAspect="1"/>
          </p:cNvGrpSpPr>
          <p:nvPr/>
        </p:nvGrpSpPr>
        <p:grpSpPr>
          <a:xfrm>
            <a:off x="5425788" y="2938298"/>
            <a:ext cx="3261144" cy="3261144"/>
            <a:chOff x="0" y="0"/>
            <a:chExt cx="8790178" cy="8790178"/>
          </a:xfrm>
        </p:grpSpPr>
        <p:sp>
          <p:nvSpPr>
            <p:cNvPr id="9" name="Freeform 9"/>
            <p:cNvSpPr/>
            <p:nvPr/>
          </p:nvSpPr>
          <p:spPr>
            <a:xfrm>
              <a:off x="149225" y="149225"/>
              <a:ext cx="8491728" cy="8491728"/>
            </a:xfrm>
            <a:custGeom>
              <a:avLst/>
              <a:gdLst/>
              <a:ahLst/>
              <a:cxnLst/>
              <a:rect l="l" t="t" r="r" b="b"/>
              <a:pathLst>
                <a:path w="8491728" h="8491728">
                  <a:moveTo>
                    <a:pt x="0" y="0"/>
                  </a:moveTo>
                  <a:lnTo>
                    <a:pt x="8491728" y="0"/>
                  </a:lnTo>
                  <a:lnTo>
                    <a:pt x="8491728" y="8491728"/>
                  </a:lnTo>
                  <a:lnTo>
                    <a:pt x="0" y="8491728"/>
                  </a:lnTo>
                  <a:close/>
                </a:path>
              </a:pathLst>
            </a:custGeom>
            <a:blipFill>
              <a:blip r:embed="rId4"/>
              <a:stretch>
                <a:fillRect l="-43876" r="-6217"/>
              </a:stretch>
            </a:blipFill>
          </p:spPr>
        </p:sp>
        <p:sp>
          <p:nvSpPr>
            <p:cNvPr id="10" name="Freeform 10"/>
            <p:cNvSpPr/>
            <p:nvPr/>
          </p:nvSpPr>
          <p:spPr>
            <a:xfrm>
              <a:off x="0" y="0"/>
              <a:ext cx="8790178" cy="8790178"/>
            </a:xfrm>
            <a:custGeom>
              <a:avLst/>
              <a:gdLst/>
              <a:ahLst/>
              <a:cxnLst/>
              <a:rect l="l" t="t" r="r" b="b"/>
              <a:pathLst>
                <a:path w="8790178" h="8790178">
                  <a:moveTo>
                    <a:pt x="8790178" y="8790178"/>
                  </a:moveTo>
                  <a:lnTo>
                    <a:pt x="0" y="8790178"/>
                  </a:lnTo>
                  <a:lnTo>
                    <a:pt x="0" y="0"/>
                  </a:lnTo>
                  <a:lnTo>
                    <a:pt x="8790178" y="0"/>
                  </a:lnTo>
                  <a:lnTo>
                    <a:pt x="8790178" y="8790178"/>
                  </a:lnTo>
                  <a:close/>
                  <a:moveTo>
                    <a:pt x="19050" y="8771128"/>
                  </a:moveTo>
                  <a:lnTo>
                    <a:pt x="8771128" y="8771128"/>
                  </a:lnTo>
                  <a:lnTo>
                    <a:pt x="8771128" y="19050"/>
                  </a:lnTo>
                  <a:lnTo>
                    <a:pt x="19050" y="19050"/>
                  </a:lnTo>
                  <a:lnTo>
                    <a:pt x="19050" y="8771128"/>
                  </a:lnTo>
                  <a:close/>
                </a:path>
              </a:pathLst>
            </a:custGeom>
            <a:solidFill>
              <a:srgbClr val="000000"/>
            </a:solidFill>
          </p:spPr>
        </p:sp>
      </p:grpSp>
      <p:grpSp>
        <p:nvGrpSpPr>
          <p:cNvPr id="11" name="Group 11"/>
          <p:cNvGrpSpPr>
            <a:grpSpLocks noChangeAspect="1"/>
          </p:cNvGrpSpPr>
          <p:nvPr/>
        </p:nvGrpSpPr>
        <p:grpSpPr>
          <a:xfrm>
            <a:off x="9601067" y="2938298"/>
            <a:ext cx="3261144" cy="3261144"/>
            <a:chOff x="0" y="0"/>
            <a:chExt cx="8790178" cy="8790178"/>
          </a:xfrm>
        </p:grpSpPr>
        <p:sp>
          <p:nvSpPr>
            <p:cNvPr id="12" name="Freeform 12"/>
            <p:cNvSpPr/>
            <p:nvPr/>
          </p:nvSpPr>
          <p:spPr>
            <a:xfrm>
              <a:off x="149225" y="149225"/>
              <a:ext cx="8491728" cy="8491728"/>
            </a:xfrm>
            <a:custGeom>
              <a:avLst/>
              <a:gdLst/>
              <a:ahLst/>
              <a:cxnLst/>
              <a:rect l="l" t="t" r="r" b="b"/>
              <a:pathLst>
                <a:path w="8491728" h="8491728">
                  <a:moveTo>
                    <a:pt x="0" y="0"/>
                  </a:moveTo>
                  <a:lnTo>
                    <a:pt x="8491728" y="0"/>
                  </a:lnTo>
                  <a:lnTo>
                    <a:pt x="8491728" y="8491728"/>
                  </a:lnTo>
                  <a:lnTo>
                    <a:pt x="0" y="8491728"/>
                  </a:lnTo>
                  <a:close/>
                </a:path>
              </a:pathLst>
            </a:custGeom>
            <a:blipFill>
              <a:blip r:embed="rId5"/>
              <a:stretch>
                <a:fillRect l="-130218" t="-1015" r="-86305" b="-110395"/>
              </a:stretch>
            </a:blipFill>
          </p:spPr>
        </p:sp>
        <p:sp>
          <p:nvSpPr>
            <p:cNvPr id="13" name="Freeform 13"/>
            <p:cNvSpPr/>
            <p:nvPr/>
          </p:nvSpPr>
          <p:spPr>
            <a:xfrm>
              <a:off x="0" y="0"/>
              <a:ext cx="8790178" cy="8790178"/>
            </a:xfrm>
            <a:custGeom>
              <a:avLst/>
              <a:gdLst/>
              <a:ahLst/>
              <a:cxnLst/>
              <a:rect l="l" t="t" r="r" b="b"/>
              <a:pathLst>
                <a:path w="8790178" h="8790178">
                  <a:moveTo>
                    <a:pt x="8790178" y="8790178"/>
                  </a:moveTo>
                  <a:lnTo>
                    <a:pt x="0" y="8790178"/>
                  </a:lnTo>
                  <a:lnTo>
                    <a:pt x="0" y="0"/>
                  </a:lnTo>
                  <a:lnTo>
                    <a:pt x="8790178" y="0"/>
                  </a:lnTo>
                  <a:lnTo>
                    <a:pt x="8790178" y="8790178"/>
                  </a:lnTo>
                  <a:close/>
                  <a:moveTo>
                    <a:pt x="19050" y="8771128"/>
                  </a:moveTo>
                  <a:lnTo>
                    <a:pt x="8771128" y="8771128"/>
                  </a:lnTo>
                  <a:lnTo>
                    <a:pt x="8771128" y="19050"/>
                  </a:lnTo>
                  <a:lnTo>
                    <a:pt x="19050" y="19050"/>
                  </a:lnTo>
                  <a:lnTo>
                    <a:pt x="19050" y="8771128"/>
                  </a:lnTo>
                  <a:close/>
                </a:path>
              </a:pathLst>
            </a:custGeom>
            <a:solidFill>
              <a:srgbClr val="000000"/>
            </a:solidFill>
          </p:spPr>
        </p:sp>
      </p:grpSp>
      <p:grpSp>
        <p:nvGrpSpPr>
          <p:cNvPr id="14" name="Group 14"/>
          <p:cNvGrpSpPr>
            <a:grpSpLocks noChangeAspect="1"/>
          </p:cNvGrpSpPr>
          <p:nvPr/>
        </p:nvGrpSpPr>
        <p:grpSpPr>
          <a:xfrm>
            <a:off x="13776346" y="2938298"/>
            <a:ext cx="3261144" cy="3261144"/>
            <a:chOff x="0" y="0"/>
            <a:chExt cx="8790178" cy="8790178"/>
          </a:xfrm>
        </p:grpSpPr>
        <p:sp>
          <p:nvSpPr>
            <p:cNvPr id="15" name="Freeform 15"/>
            <p:cNvSpPr/>
            <p:nvPr/>
          </p:nvSpPr>
          <p:spPr>
            <a:xfrm>
              <a:off x="149225" y="149225"/>
              <a:ext cx="8491728" cy="8491728"/>
            </a:xfrm>
            <a:custGeom>
              <a:avLst/>
              <a:gdLst/>
              <a:ahLst/>
              <a:cxnLst/>
              <a:rect l="l" t="t" r="r" b="b"/>
              <a:pathLst>
                <a:path w="8491728" h="8491728">
                  <a:moveTo>
                    <a:pt x="0" y="0"/>
                  </a:moveTo>
                  <a:lnTo>
                    <a:pt x="8491728" y="0"/>
                  </a:lnTo>
                  <a:lnTo>
                    <a:pt x="8491728" y="8491728"/>
                  </a:lnTo>
                  <a:lnTo>
                    <a:pt x="0" y="8491728"/>
                  </a:lnTo>
                  <a:close/>
                </a:path>
              </a:pathLst>
            </a:custGeom>
            <a:blipFill>
              <a:blip r:embed="rId6"/>
              <a:stretch>
                <a:fillRect t="-4593" b="-45219"/>
              </a:stretch>
            </a:blipFill>
          </p:spPr>
        </p:sp>
        <p:sp>
          <p:nvSpPr>
            <p:cNvPr id="16" name="Freeform 16"/>
            <p:cNvSpPr/>
            <p:nvPr/>
          </p:nvSpPr>
          <p:spPr>
            <a:xfrm>
              <a:off x="0" y="0"/>
              <a:ext cx="8790178" cy="8790178"/>
            </a:xfrm>
            <a:custGeom>
              <a:avLst/>
              <a:gdLst/>
              <a:ahLst/>
              <a:cxnLst/>
              <a:rect l="l" t="t" r="r" b="b"/>
              <a:pathLst>
                <a:path w="8790178" h="8790178">
                  <a:moveTo>
                    <a:pt x="8790178" y="8790178"/>
                  </a:moveTo>
                  <a:lnTo>
                    <a:pt x="0" y="8790178"/>
                  </a:lnTo>
                  <a:lnTo>
                    <a:pt x="0" y="0"/>
                  </a:lnTo>
                  <a:lnTo>
                    <a:pt x="8790178" y="0"/>
                  </a:lnTo>
                  <a:lnTo>
                    <a:pt x="8790178" y="8790178"/>
                  </a:lnTo>
                  <a:close/>
                  <a:moveTo>
                    <a:pt x="19050" y="8771128"/>
                  </a:moveTo>
                  <a:lnTo>
                    <a:pt x="8771128" y="8771128"/>
                  </a:lnTo>
                  <a:lnTo>
                    <a:pt x="8771128" y="19050"/>
                  </a:lnTo>
                  <a:lnTo>
                    <a:pt x="19050" y="19050"/>
                  </a:lnTo>
                  <a:lnTo>
                    <a:pt x="19050" y="8771128"/>
                  </a:lnTo>
                  <a:close/>
                </a:path>
              </a:pathLst>
            </a:custGeom>
            <a:solidFill>
              <a:srgbClr val="000000"/>
            </a:solidFill>
          </p:spPr>
        </p:sp>
      </p:grpSp>
      <p:sp>
        <p:nvSpPr>
          <p:cNvPr id="17" name="Freeform 17"/>
          <p:cNvSpPr/>
          <p:nvPr/>
        </p:nvSpPr>
        <p:spPr>
          <a:xfrm>
            <a:off x="2568735" y="7658855"/>
            <a:ext cx="624692" cy="623129"/>
          </a:xfrm>
          <a:custGeom>
            <a:avLst/>
            <a:gdLst/>
            <a:ahLst/>
            <a:cxnLst/>
            <a:rect l="l" t="t" r="r" b="b"/>
            <a:pathLst>
              <a:path w="624692" h="623129">
                <a:moveTo>
                  <a:pt x="0" y="0"/>
                </a:moveTo>
                <a:lnTo>
                  <a:pt x="624693" y="0"/>
                </a:lnTo>
                <a:lnTo>
                  <a:pt x="624693" y="623129"/>
                </a:lnTo>
                <a:lnTo>
                  <a:pt x="0" y="623129"/>
                </a:lnTo>
                <a:lnTo>
                  <a:pt x="0" y="0"/>
                </a:lnTo>
                <a:close/>
              </a:path>
            </a:pathLst>
          </a:custGeom>
          <a:blipFill>
            <a:blip r:embed="rId7">
              <a:extLst>
                <a:ext uri="{96DAC541-7B7A-43D3-8B79-37D633B846F1}">
                  <asvg:svgBlip xmlns:asvg="http://schemas.microsoft.com/office/drawing/2016/SVG/main" r:embed="rId8"/>
                </a:ext>
              </a:extLst>
            </a:blip>
            <a:stretch>
              <a:fillRect l="-117870" b="-122462"/>
            </a:stretch>
          </a:blipFill>
        </p:spPr>
      </p:sp>
      <p:sp>
        <p:nvSpPr>
          <p:cNvPr id="18" name="Freeform 18"/>
          <p:cNvSpPr/>
          <p:nvPr/>
        </p:nvSpPr>
        <p:spPr>
          <a:xfrm>
            <a:off x="6744014" y="7658855"/>
            <a:ext cx="624692" cy="623129"/>
          </a:xfrm>
          <a:custGeom>
            <a:avLst/>
            <a:gdLst/>
            <a:ahLst/>
            <a:cxnLst/>
            <a:rect l="l" t="t" r="r" b="b"/>
            <a:pathLst>
              <a:path w="624692" h="623129">
                <a:moveTo>
                  <a:pt x="0" y="0"/>
                </a:moveTo>
                <a:lnTo>
                  <a:pt x="624693" y="0"/>
                </a:lnTo>
                <a:lnTo>
                  <a:pt x="624693" y="623129"/>
                </a:lnTo>
                <a:lnTo>
                  <a:pt x="0" y="623129"/>
                </a:lnTo>
                <a:lnTo>
                  <a:pt x="0" y="0"/>
                </a:lnTo>
                <a:close/>
              </a:path>
            </a:pathLst>
          </a:custGeom>
          <a:blipFill>
            <a:blip r:embed="rId7">
              <a:extLst>
                <a:ext uri="{96DAC541-7B7A-43D3-8B79-37D633B846F1}">
                  <asvg:svgBlip xmlns:asvg="http://schemas.microsoft.com/office/drawing/2016/SVG/main" r:embed="rId8"/>
                </a:ext>
              </a:extLst>
            </a:blip>
            <a:stretch>
              <a:fillRect l="-117870" b="-122462"/>
            </a:stretch>
          </a:blipFill>
        </p:spPr>
      </p:sp>
      <p:sp>
        <p:nvSpPr>
          <p:cNvPr id="19" name="Freeform 19"/>
          <p:cNvSpPr/>
          <p:nvPr/>
        </p:nvSpPr>
        <p:spPr>
          <a:xfrm>
            <a:off x="10919293" y="7658855"/>
            <a:ext cx="624692" cy="623129"/>
          </a:xfrm>
          <a:custGeom>
            <a:avLst/>
            <a:gdLst/>
            <a:ahLst/>
            <a:cxnLst/>
            <a:rect l="l" t="t" r="r" b="b"/>
            <a:pathLst>
              <a:path w="624692" h="623129">
                <a:moveTo>
                  <a:pt x="0" y="0"/>
                </a:moveTo>
                <a:lnTo>
                  <a:pt x="624693" y="0"/>
                </a:lnTo>
                <a:lnTo>
                  <a:pt x="624693" y="623129"/>
                </a:lnTo>
                <a:lnTo>
                  <a:pt x="0" y="623129"/>
                </a:lnTo>
                <a:lnTo>
                  <a:pt x="0" y="0"/>
                </a:lnTo>
                <a:close/>
              </a:path>
            </a:pathLst>
          </a:custGeom>
          <a:blipFill>
            <a:blip r:embed="rId7">
              <a:extLst>
                <a:ext uri="{96DAC541-7B7A-43D3-8B79-37D633B846F1}">
                  <asvg:svgBlip xmlns:asvg="http://schemas.microsoft.com/office/drawing/2016/SVG/main" r:embed="rId8"/>
                </a:ext>
              </a:extLst>
            </a:blip>
            <a:stretch>
              <a:fillRect l="-117870" b="-122462"/>
            </a:stretch>
          </a:blipFill>
        </p:spPr>
      </p:sp>
      <p:sp>
        <p:nvSpPr>
          <p:cNvPr id="20" name="Freeform 20"/>
          <p:cNvSpPr/>
          <p:nvPr/>
        </p:nvSpPr>
        <p:spPr>
          <a:xfrm>
            <a:off x="15094572" y="7658855"/>
            <a:ext cx="624692" cy="623129"/>
          </a:xfrm>
          <a:custGeom>
            <a:avLst/>
            <a:gdLst/>
            <a:ahLst/>
            <a:cxnLst/>
            <a:rect l="l" t="t" r="r" b="b"/>
            <a:pathLst>
              <a:path w="624692" h="623129">
                <a:moveTo>
                  <a:pt x="0" y="0"/>
                </a:moveTo>
                <a:lnTo>
                  <a:pt x="624693" y="0"/>
                </a:lnTo>
                <a:lnTo>
                  <a:pt x="624693" y="623129"/>
                </a:lnTo>
                <a:lnTo>
                  <a:pt x="0" y="623129"/>
                </a:lnTo>
                <a:lnTo>
                  <a:pt x="0" y="0"/>
                </a:lnTo>
                <a:close/>
              </a:path>
            </a:pathLst>
          </a:custGeom>
          <a:blipFill>
            <a:blip r:embed="rId7">
              <a:extLst>
                <a:ext uri="{96DAC541-7B7A-43D3-8B79-37D633B846F1}">
                  <asvg:svgBlip xmlns:asvg="http://schemas.microsoft.com/office/drawing/2016/SVG/main" r:embed="rId8"/>
                </a:ext>
              </a:extLst>
            </a:blip>
            <a:stretch>
              <a:fillRect l="-117870" b="-122462"/>
            </a:stretch>
          </a:blipFill>
        </p:spPr>
      </p:sp>
      <p:sp>
        <p:nvSpPr>
          <p:cNvPr id="21" name="TextBox 21"/>
          <p:cNvSpPr txBox="1"/>
          <p:nvPr/>
        </p:nvSpPr>
        <p:spPr>
          <a:xfrm>
            <a:off x="5542303" y="1123950"/>
            <a:ext cx="7203393" cy="785704"/>
          </a:xfrm>
          <a:prstGeom prst="rect">
            <a:avLst/>
          </a:prstGeom>
        </p:spPr>
        <p:txBody>
          <a:bodyPr lIns="0" tIns="0" rIns="0" bIns="0" rtlCol="0" anchor="t">
            <a:spAutoFit/>
          </a:bodyPr>
          <a:lstStyle/>
          <a:p>
            <a:pPr algn="ctr">
              <a:lnSpc>
                <a:spcPts val="5808"/>
              </a:lnSpc>
            </a:pPr>
            <a:r>
              <a:rPr lang="en-US" sz="5808" spc="-458">
                <a:solidFill>
                  <a:srgbClr val="000000"/>
                </a:solidFill>
                <a:latin typeface="Archivo Black"/>
                <a:ea typeface="Archivo Black"/>
                <a:cs typeface="Archivo Black"/>
                <a:sym typeface="Archivo Black"/>
              </a:rPr>
              <a:t>Our team</a:t>
            </a:r>
          </a:p>
        </p:txBody>
      </p:sp>
      <p:sp>
        <p:nvSpPr>
          <p:cNvPr id="22" name="TextBox 22"/>
          <p:cNvSpPr txBox="1"/>
          <p:nvPr/>
        </p:nvSpPr>
        <p:spPr>
          <a:xfrm>
            <a:off x="12938218" y="981075"/>
            <a:ext cx="4321082" cy="365760"/>
          </a:xfrm>
          <a:prstGeom prst="rect">
            <a:avLst/>
          </a:prstGeom>
        </p:spPr>
        <p:txBody>
          <a:bodyPr lIns="0" tIns="0" rIns="0" bIns="0" rtlCol="0" anchor="t">
            <a:spAutoFit/>
          </a:bodyPr>
          <a:lstStyle/>
          <a:p>
            <a:pPr algn="r">
              <a:lnSpc>
                <a:spcPts val="2939"/>
              </a:lnSpc>
            </a:pPr>
            <a:r>
              <a:rPr lang="en-US" sz="2099" b="1">
                <a:solidFill>
                  <a:srgbClr val="000000"/>
                </a:solidFill>
                <a:latin typeface="Garet Bold"/>
                <a:ea typeface="Garet Bold"/>
                <a:cs typeface="Garet Bold"/>
                <a:sym typeface="Garet Bold"/>
              </a:rPr>
              <a:t>09/10</a:t>
            </a:r>
          </a:p>
        </p:txBody>
      </p:sp>
      <p:sp>
        <p:nvSpPr>
          <p:cNvPr id="23" name="TextBox 23"/>
          <p:cNvSpPr txBox="1"/>
          <p:nvPr/>
        </p:nvSpPr>
        <p:spPr>
          <a:xfrm>
            <a:off x="915229" y="6547601"/>
            <a:ext cx="3931704" cy="331000"/>
          </a:xfrm>
          <a:prstGeom prst="rect">
            <a:avLst/>
          </a:prstGeom>
        </p:spPr>
        <p:txBody>
          <a:bodyPr lIns="0" tIns="0" rIns="0" bIns="0" rtlCol="0" anchor="t">
            <a:spAutoFit/>
          </a:bodyPr>
          <a:lstStyle/>
          <a:p>
            <a:pPr algn="ctr">
              <a:lnSpc>
                <a:spcPts val="2794"/>
              </a:lnSpc>
            </a:pPr>
            <a:r>
              <a:rPr lang="en-US" sz="1996" b="1">
                <a:solidFill>
                  <a:srgbClr val="000000"/>
                </a:solidFill>
                <a:latin typeface="Garet Bold"/>
                <a:ea typeface="Garet Bold"/>
                <a:cs typeface="Garet Bold"/>
                <a:sym typeface="Garet Bold"/>
              </a:rPr>
              <a:t>Project Manager's Name</a:t>
            </a:r>
          </a:p>
        </p:txBody>
      </p:sp>
      <p:sp>
        <p:nvSpPr>
          <p:cNvPr id="24" name="TextBox 24"/>
          <p:cNvSpPr txBox="1"/>
          <p:nvPr/>
        </p:nvSpPr>
        <p:spPr>
          <a:xfrm>
            <a:off x="4968721" y="6547601"/>
            <a:ext cx="4175279" cy="331000"/>
          </a:xfrm>
          <a:prstGeom prst="rect">
            <a:avLst/>
          </a:prstGeom>
        </p:spPr>
        <p:txBody>
          <a:bodyPr lIns="0" tIns="0" rIns="0" bIns="0" rtlCol="0" anchor="t">
            <a:spAutoFit/>
          </a:bodyPr>
          <a:lstStyle/>
          <a:p>
            <a:pPr algn="ctr">
              <a:lnSpc>
                <a:spcPts val="2794"/>
              </a:lnSpc>
            </a:pPr>
            <a:r>
              <a:rPr lang="en-US" sz="1996" b="1">
                <a:solidFill>
                  <a:srgbClr val="000000"/>
                </a:solidFill>
                <a:latin typeface="Garet Bold"/>
                <a:ea typeface="Garet Bold"/>
                <a:cs typeface="Garet Bold"/>
                <a:sym typeface="Garet Bold"/>
              </a:rPr>
              <a:t>Project Manager's Name</a:t>
            </a:r>
          </a:p>
        </p:txBody>
      </p:sp>
      <p:sp>
        <p:nvSpPr>
          <p:cNvPr id="25" name="TextBox 25"/>
          <p:cNvSpPr txBox="1"/>
          <p:nvPr/>
        </p:nvSpPr>
        <p:spPr>
          <a:xfrm>
            <a:off x="1250509" y="7033397"/>
            <a:ext cx="3261144" cy="315305"/>
          </a:xfrm>
          <a:prstGeom prst="rect">
            <a:avLst/>
          </a:prstGeom>
        </p:spPr>
        <p:txBody>
          <a:bodyPr lIns="0" tIns="0" rIns="0" bIns="0" rtlCol="0" anchor="t">
            <a:spAutoFit/>
          </a:bodyPr>
          <a:lstStyle/>
          <a:p>
            <a:pPr algn="ctr">
              <a:lnSpc>
                <a:spcPts val="2661"/>
              </a:lnSpc>
            </a:pPr>
            <a:r>
              <a:rPr lang="en-US" sz="1901">
                <a:solidFill>
                  <a:srgbClr val="000000"/>
                </a:solidFill>
                <a:latin typeface="Garet"/>
                <a:ea typeface="Garet"/>
                <a:cs typeface="Garet"/>
                <a:sym typeface="Garet"/>
              </a:rPr>
              <a:t>Add role</a:t>
            </a:r>
          </a:p>
        </p:txBody>
      </p:sp>
      <p:sp>
        <p:nvSpPr>
          <p:cNvPr id="26" name="TextBox 26"/>
          <p:cNvSpPr txBox="1"/>
          <p:nvPr/>
        </p:nvSpPr>
        <p:spPr>
          <a:xfrm>
            <a:off x="5425788" y="7033397"/>
            <a:ext cx="3261144" cy="315305"/>
          </a:xfrm>
          <a:prstGeom prst="rect">
            <a:avLst/>
          </a:prstGeom>
        </p:spPr>
        <p:txBody>
          <a:bodyPr lIns="0" tIns="0" rIns="0" bIns="0" rtlCol="0" anchor="t">
            <a:spAutoFit/>
          </a:bodyPr>
          <a:lstStyle/>
          <a:p>
            <a:pPr algn="ctr">
              <a:lnSpc>
                <a:spcPts val="2661"/>
              </a:lnSpc>
            </a:pPr>
            <a:r>
              <a:rPr lang="en-US" sz="1901">
                <a:solidFill>
                  <a:srgbClr val="000000"/>
                </a:solidFill>
                <a:latin typeface="Garet"/>
                <a:ea typeface="Garet"/>
                <a:cs typeface="Garet"/>
                <a:sym typeface="Garet"/>
              </a:rPr>
              <a:t>Add role</a:t>
            </a:r>
          </a:p>
        </p:txBody>
      </p:sp>
      <p:sp>
        <p:nvSpPr>
          <p:cNvPr id="27" name="TextBox 27"/>
          <p:cNvSpPr txBox="1"/>
          <p:nvPr/>
        </p:nvSpPr>
        <p:spPr>
          <a:xfrm>
            <a:off x="9174347" y="6547601"/>
            <a:ext cx="4114584" cy="331000"/>
          </a:xfrm>
          <a:prstGeom prst="rect">
            <a:avLst/>
          </a:prstGeom>
        </p:spPr>
        <p:txBody>
          <a:bodyPr lIns="0" tIns="0" rIns="0" bIns="0" rtlCol="0" anchor="t">
            <a:spAutoFit/>
          </a:bodyPr>
          <a:lstStyle/>
          <a:p>
            <a:pPr algn="ctr">
              <a:lnSpc>
                <a:spcPts val="2794"/>
              </a:lnSpc>
            </a:pPr>
            <a:r>
              <a:rPr lang="en-US" sz="1996" b="1">
                <a:solidFill>
                  <a:srgbClr val="000000"/>
                </a:solidFill>
                <a:latin typeface="Garet Bold"/>
                <a:ea typeface="Garet Bold"/>
                <a:cs typeface="Garet Bold"/>
                <a:sym typeface="Garet Bold"/>
              </a:rPr>
              <a:t>Project Manager's Name</a:t>
            </a:r>
          </a:p>
        </p:txBody>
      </p:sp>
      <p:sp>
        <p:nvSpPr>
          <p:cNvPr id="28" name="TextBox 28"/>
          <p:cNvSpPr txBox="1"/>
          <p:nvPr/>
        </p:nvSpPr>
        <p:spPr>
          <a:xfrm>
            <a:off x="9601067" y="7033397"/>
            <a:ext cx="3261144" cy="315305"/>
          </a:xfrm>
          <a:prstGeom prst="rect">
            <a:avLst/>
          </a:prstGeom>
        </p:spPr>
        <p:txBody>
          <a:bodyPr lIns="0" tIns="0" rIns="0" bIns="0" rtlCol="0" anchor="t">
            <a:spAutoFit/>
          </a:bodyPr>
          <a:lstStyle/>
          <a:p>
            <a:pPr algn="ctr">
              <a:lnSpc>
                <a:spcPts val="2661"/>
              </a:lnSpc>
            </a:pPr>
            <a:r>
              <a:rPr lang="en-US" sz="1901">
                <a:solidFill>
                  <a:srgbClr val="000000"/>
                </a:solidFill>
                <a:latin typeface="Garet"/>
                <a:ea typeface="Garet"/>
                <a:cs typeface="Garet"/>
                <a:sym typeface="Garet"/>
              </a:rPr>
              <a:t>Add role</a:t>
            </a:r>
          </a:p>
        </p:txBody>
      </p:sp>
      <p:sp>
        <p:nvSpPr>
          <p:cNvPr id="29" name="TextBox 29"/>
          <p:cNvSpPr txBox="1"/>
          <p:nvPr/>
        </p:nvSpPr>
        <p:spPr>
          <a:xfrm>
            <a:off x="13380106" y="6547601"/>
            <a:ext cx="4053624" cy="331000"/>
          </a:xfrm>
          <a:prstGeom prst="rect">
            <a:avLst/>
          </a:prstGeom>
        </p:spPr>
        <p:txBody>
          <a:bodyPr lIns="0" tIns="0" rIns="0" bIns="0" rtlCol="0" anchor="t">
            <a:spAutoFit/>
          </a:bodyPr>
          <a:lstStyle/>
          <a:p>
            <a:pPr algn="ctr">
              <a:lnSpc>
                <a:spcPts val="2794"/>
              </a:lnSpc>
            </a:pPr>
            <a:r>
              <a:rPr lang="en-US" sz="1996" b="1">
                <a:solidFill>
                  <a:srgbClr val="000000"/>
                </a:solidFill>
                <a:latin typeface="Garet Bold"/>
                <a:ea typeface="Garet Bold"/>
                <a:cs typeface="Garet Bold"/>
                <a:sym typeface="Garet Bold"/>
              </a:rPr>
              <a:t>Project Manager's Name</a:t>
            </a:r>
          </a:p>
        </p:txBody>
      </p:sp>
      <p:sp>
        <p:nvSpPr>
          <p:cNvPr id="30" name="TextBox 30"/>
          <p:cNvSpPr txBox="1"/>
          <p:nvPr/>
        </p:nvSpPr>
        <p:spPr>
          <a:xfrm>
            <a:off x="13776346" y="7033397"/>
            <a:ext cx="3261144" cy="315305"/>
          </a:xfrm>
          <a:prstGeom prst="rect">
            <a:avLst/>
          </a:prstGeom>
        </p:spPr>
        <p:txBody>
          <a:bodyPr lIns="0" tIns="0" rIns="0" bIns="0" rtlCol="0" anchor="t">
            <a:spAutoFit/>
          </a:bodyPr>
          <a:lstStyle/>
          <a:p>
            <a:pPr algn="ctr">
              <a:lnSpc>
                <a:spcPts val="2661"/>
              </a:lnSpc>
            </a:pPr>
            <a:r>
              <a:rPr lang="en-US" sz="1901">
                <a:solidFill>
                  <a:srgbClr val="000000"/>
                </a:solidFill>
                <a:latin typeface="Garet"/>
                <a:ea typeface="Garet"/>
                <a:cs typeface="Garet"/>
                <a:sym typeface="Garet"/>
              </a:rPr>
              <a:t>Add role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TotalTime>
  <Words>2630</Words>
  <Application>Microsoft Office PowerPoint</Application>
  <PresentationFormat>Custom</PresentationFormat>
  <Paragraphs>330</Paragraphs>
  <Slides>36</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36</vt:i4>
      </vt:variant>
    </vt:vector>
  </HeadingPairs>
  <TitlesOfParts>
    <vt:vector size="49" baseType="lpstr">
      <vt:lpstr>Garet</vt:lpstr>
      <vt:lpstr>Archivo Black</vt:lpstr>
      <vt:lpstr>Lato</vt:lpstr>
      <vt:lpstr>Garet Light</vt:lpstr>
      <vt:lpstr>Red Hat Display</vt:lpstr>
      <vt:lpstr>Red Hat Display Bold</vt:lpstr>
      <vt:lpstr>Open Sauce Italics</vt:lpstr>
      <vt:lpstr>Arial</vt:lpstr>
      <vt:lpstr>Calibri</vt:lpstr>
      <vt:lpstr>Open Sauce</vt:lpstr>
      <vt:lpstr>Open Sauce Bold</vt:lpstr>
      <vt:lpstr>Garet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Beige and Black Minimalist Project Deck Presentation</dc:title>
  <dc:creator>M Ranjitha Das</dc:creator>
  <cp:lastModifiedBy>M Ranjitha Das</cp:lastModifiedBy>
  <cp:revision>2</cp:revision>
  <dcterms:created xsi:type="dcterms:W3CDTF">2006-08-16T00:00:00Z</dcterms:created>
  <dcterms:modified xsi:type="dcterms:W3CDTF">2025-11-29T12:43:53Z</dcterms:modified>
  <dc:identifier>DAG6Em17w3g</dc:identifier>
</cp:coreProperties>
</file>